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6"/>
  </p:notesMasterIdLst>
  <p:sldIdLst>
    <p:sldId id="336" r:id="rId2"/>
    <p:sldId id="350" r:id="rId3"/>
    <p:sldId id="259" r:id="rId4"/>
    <p:sldId id="368" r:id="rId5"/>
    <p:sldId id="366" r:id="rId6"/>
    <p:sldId id="367" r:id="rId7"/>
    <p:sldId id="261" r:id="rId8"/>
    <p:sldId id="319" r:id="rId9"/>
    <p:sldId id="321" r:id="rId10"/>
    <p:sldId id="351" r:id="rId11"/>
    <p:sldId id="352" r:id="rId12"/>
    <p:sldId id="353" r:id="rId13"/>
    <p:sldId id="354" r:id="rId14"/>
    <p:sldId id="330" r:id="rId15"/>
    <p:sldId id="276" r:id="rId16"/>
    <p:sldId id="318" r:id="rId17"/>
    <p:sldId id="266" r:id="rId18"/>
    <p:sldId id="268" r:id="rId19"/>
    <p:sldId id="327" r:id="rId20"/>
    <p:sldId id="263" r:id="rId21"/>
    <p:sldId id="341" r:id="rId22"/>
    <p:sldId id="269" r:id="rId23"/>
    <p:sldId id="356" r:id="rId24"/>
    <p:sldId id="347" r:id="rId25"/>
    <p:sldId id="355" r:id="rId26"/>
    <p:sldId id="273" r:id="rId27"/>
    <p:sldId id="357" r:id="rId28"/>
    <p:sldId id="274" r:id="rId29"/>
    <p:sldId id="358" r:id="rId30"/>
    <p:sldId id="359" r:id="rId31"/>
    <p:sldId id="264" r:id="rId32"/>
    <p:sldId id="284" r:id="rId33"/>
    <p:sldId id="278" r:id="rId34"/>
    <p:sldId id="363" r:id="rId35"/>
    <p:sldId id="364" r:id="rId36"/>
    <p:sldId id="365" r:id="rId37"/>
    <p:sldId id="280" r:id="rId38"/>
    <p:sldId id="325" r:id="rId39"/>
    <p:sldId id="338" r:id="rId40"/>
    <p:sldId id="285" r:id="rId41"/>
    <p:sldId id="287" r:id="rId42"/>
    <p:sldId id="339" r:id="rId43"/>
    <p:sldId id="305" r:id="rId44"/>
    <p:sldId id="362" r:id="rId45"/>
    <p:sldId id="329" r:id="rId46"/>
    <p:sldId id="286" r:id="rId47"/>
    <p:sldId id="316" r:id="rId48"/>
    <p:sldId id="340" r:id="rId49"/>
    <p:sldId id="291" r:id="rId50"/>
    <p:sldId id="348" r:id="rId51"/>
    <p:sldId id="290" r:id="rId52"/>
    <p:sldId id="293" r:id="rId53"/>
    <p:sldId id="294" r:id="rId54"/>
    <p:sldId id="299" r:id="rId55"/>
    <p:sldId id="295" r:id="rId56"/>
    <p:sldId id="296" r:id="rId57"/>
    <p:sldId id="297" r:id="rId58"/>
    <p:sldId id="298" r:id="rId59"/>
    <p:sldId id="300" r:id="rId60"/>
    <p:sldId id="344" r:id="rId61"/>
    <p:sldId id="303" r:id="rId62"/>
    <p:sldId id="301" r:id="rId63"/>
    <p:sldId id="302" r:id="rId64"/>
    <p:sldId id="306" r:id="rId65"/>
    <p:sldId id="307" r:id="rId66"/>
    <p:sldId id="308" r:id="rId67"/>
    <p:sldId id="310" r:id="rId68"/>
    <p:sldId id="328" r:id="rId69"/>
    <p:sldId id="332" r:id="rId70"/>
    <p:sldId id="311" r:id="rId71"/>
    <p:sldId id="349" r:id="rId72"/>
    <p:sldId id="343" r:id="rId73"/>
    <p:sldId id="313" r:id="rId74"/>
    <p:sldId id="314" r:id="rId7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FF"/>
    <a:srgbClr val="556779"/>
    <a:srgbClr val="ACC37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60966" autoAdjust="0"/>
  </p:normalViewPr>
  <p:slideViewPr>
    <p:cSldViewPr snapToGrid="0">
      <p:cViewPr varScale="1">
        <p:scale>
          <a:sx n="72" d="100"/>
          <a:sy n="72" d="100"/>
        </p:scale>
        <p:origin x="1032" y="42"/>
      </p:cViewPr>
      <p:guideLst>
        <p:guide orient="horz" pos="2160"/>
        <p:guide pos="3840"/>
      </p:guideLst>
    </p:cSldViewPr>
  </p:slideViewPr>
  <p:notesTextViewPr>
    <p:cViewPr>
      <p:scale>
        <a:sx n="3" d="2"/>
        <a:sy n="3" d="2"/>
      </p:scale>
      <p:origin x="0" y="0"/>
    </p:cViewPr>
  </p:notesTextViewPr>
  <p:sorterViewPr>
    <p:cViewPr varScale="1">
      <p:scale>
        <a:sx n="1" d="1"/>
        <a:sy n="1" d="1"/>
      </p:scale>
      <p:origin x="0" y="-11645"/>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D0D5D8-AC55-472B-8906-AF61A8D49FBC}" type="datetimeFigureOut">
              <a:rPr lang="en-US" smtClean="0"/>
              <a:t>7/22/2021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31C5550-A312-4938-B065-95F190E79F2D}" type="slidenum">
              <a:rPr lang="en-US" smtClean="0"/>
              <a:t>‹#›</a:t>
            </a:fld>
            <a:endParaRPr lang="en-US"/>
          </a:p>
        </p:txBody>
      </p:sp>
    </p:spTree>
    <p:extLst>
      <p:ext uri="{BB962C8B-B14F-4D97-AF65-F5344CB8AC3E}">
        <p14:creationId xmlns:p14="http://schemas.microsoft.com/office/powerpoint/2010/main" val="39722211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template presentation provides</a:t>
            </a:r>
            <a:r>
              <a:rPr lang="en-US" baseline="0" dirty="0" smtClean="0"/>
              <a:t> an overview of native bees, the threats they face, and what we can each do to support them. Feel free to use this presentation however you would like. You’re welcome to add to it or remove slides that aren’t relevant to your presentation. Enjoy!</a:t>
            </a:r>
            <a:endParaRPr lang="en-US" dirty="0"/>
          </a:p>
        </p:txBody>
      </p:sp>
      <p:sp>
        <p:nvSpPr>
          <p:cNvPr id="4" name="Slide Number Placeholder 3"/>
          <p:cNvSpPr>
            <a:spLocks noGrp="1"/>
          </p:cNvSpPr>
          <p:nvPr>
            <p:ph type="sldNum" sz="quarter" idx="10"/>
          </p:nvPr>
        </p:nvSpPr>
        <p:spPr/>
        <p:txBody>
          <a:bodyPr/>
          <a:lstStyle/>
          <a:p>
            <a:fld id="{D31C5550-A312-4938-B065-95F190E79F2D}" type="slidenum">
              <a:rPr lang="en-US" smtClean="0"/>
              <a:t>1</a:t>
            </a:fld>
            <a:endParaRPr lang="en-US"/>
          </a:p>
        </p:txBody>
      </p:sp>
    </p:spTree>
    <p:extLst>
      <p:ext uri="{BB962C8B-B14F-4D97-AF65-F5344CB8AC3E}">
        <p14:creationId xmlns:p14="http://schemas.microsoft.com/office/powerpoint/2010/main" val="26562588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Pct val="25000"/>
              <a:buFontTx/>
              <a:buNone/>
              <a:tabLst/>
              <a:defRPr/>
            </a:pPr>
            <a:r>
              <a:rPr lang="en-US" sz="1200" b="0" i="0" u="none" strike="noStrike" cap="none" dirty="0" smtClean="0">
                <a:solidFill>
                  <a:schemeClr val="dk1"/>
                </a:solidFill>
                <a:latin typeface="+mn-lt"/>
                <a:ea typeface="Calibri"/>
                <a:cs typeface="Calibri"/>
                <a:sym typeface="Calibri"/>
              </a:rPr>
              <a:t>Whole Foods Market staff took out 237 of 453 products, a total of 52% of the produce items normally sold at the store. Removed items included apples, avocadoes, eggplant, and squash. This</a:t>
            </a:r>
            <a:r>
              <a:rPr lang="en-US" sz="1200" b="0" i="0" u="none" strike="noStrike" cap="none" baseline="0" dirty="0" smtClean="0">
                <a:solidFill>
                  <a:schemeClr val="dk1"/>
                </a:solidFill>
                <a:latin typeface="+mn-lt"/>
                <a:ea typeface="Calibri"/>
                <a:cs typeface="Calibri"/>
                <a:sym typeface="Calibri"/>
              </a:rPr>
              <a:t> is powerful imagery of what grocery shopping would look like without pollinators. We can confidently say that i</a:t>
            </a:r>
            <a:r>
              <a:rPr lang="en-US" sz="1200" b="0" i="0" u="none" strike="noStrike" cap="none" dirty="0" smtClean="0">
                <a:solidFill>
                  <a:schemeClr val="dk1"/>
                </a:solidFill>
                <a:latin typeface="+mn-lt"/>
                <a:ea typeface="Calibri"/>
                <a:cs typeface="Calibri"/>
                <a:sym typeface="Calibri"/>
              </a:rPr>
              <a:t>nsects matter. </a:t>
            </a:r>
          </a:p>
          <a:p>
            <a:endParaRPr lang="en-US" dirty="0"/>
          </a:p>
        </p:txBody>
      </p:sp>
      <p:sp>
        <p:nvSpPr>
          <p:cNvPr id="4" name="Slide Number Placeholder 3"/>
          <p:cNvSpPr>
            <a:spLocks noGrp="1"/>
          </p:cNvSpPr>
          <p:nvPr>
            <p:ph type="sldNum" sz="quarter" idx="10"/>
          </p:nvPr>
        </p:nvSpPr>
        <p:spPr/>
        <p:txBody>
          <a:bodyPr/>
          <a:lstStyle/>
          <a:p>
            <a:fld id="{C453D4B2-57F7-4135-BB25-7978926F3FF4}"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10228754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next year Whole Food’s looked at the impact to dairy. Dairy is effected because cow</a:t>
            </a:r>
            <a:r>
              <a:rPr lang="en-US" baseline="0" dirty="0" smtClean="0"/>
              <a:t> feed, namely alfalfa, requires pollination.</a:t>
            </a:r>
            <a:r>
              <a:rPr lang="en-US" dirty="0" smtClean="0"/>
              <a:t> </a:t>
            </a:r>
            <a:endParaRPr lang="en-US" dirty="0"/>
          </a:p>
        </p:txBody>
      </p:sp>
      <p:sp>
        <p:nvSpPr>
          <p:cNvPr id="4" name="Slide Number Placeholder 3"/>
          <p:cNvSpPr>
            <a:spLocks noGrp="1"/>
          </p:cNvSpPr>
          <p:nvPr>
            <p:ph type="sldNum" sz="quarter" idx="10"/>
          </p:nvPr>
        </p:nvSpPr>
        <p:spPr/>
        <p:txBody>
          <a:bodyPr/>
          <a:lstStyle/>
          <a:p>
            <a:fld id="{C453D4B2-57F7-4135-BB25-7978926F3FF4}"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5913888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a:t>
            </a:r>
            <a:r>
              <a:rPr lang="en-US" baseline="0" dirty="0" smtClean="0"/>
              <a:t> the </a:t>
            </a:r>
            <a:r>
              <a:rPr lang="en-US" dirty="0" smtClean="0"/>
              <a:t>dairy</a:t>
            </a:r>
            <a:r>
              <a:rPr lang="en-US" baseline="0" dirty="0" smtClean="0"/>
              <a:t> aisle without pollinators.</a:t>
            </a:r>
            <a:endParaRPr lang="en-US" dirty="0"/>
          </a:p>
        </p:txBody>
      </p:sp>
      <p:sp>
        <p:nvSpPr>
          <p:cNvPr id="4" name="Slide Number Placeholder 3"/>
          <p:cNvSpPr>
            <a:spLocks noGrp="1"/>
          </p:cNvSpPr>
          <p:nvPr>
            <p:ph type="sldNum" sz="quarter" idx="10"/>
          </p:nvPr>
        </p:nvSpPr>
        <p:spPr/>
        <p:txBody>
          <a:bodyPr/>
          <a:lstStyle/>
          <a:p>
            <a:fld id="{C453D4B2-57F7-4135-BB25-7978926F3FF4}"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17371138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Fish – Many</a:t>
            </a:r>
            <a:r>
              <a:rPr lang="en-US" baseline="0" dirty="0" smtClean="0"/>
              <a:t> species of fish rely on insects for food.</a:t>
            </a:r>
          </a:p>
          <a:p>
            <a:r>
              <a:rPr lang="en-US" baseline="0" dirty="0" smtClean="0"/>
              <a:t>Birds – fruits and seeds make up the majority of many birds diets.</a:t>
            </a:r>
          </a:p>
          <a:p>
            <a:r>
              <a:rPr lang="en-US" sz="1200" b="0" i="0" kern="1200" dirty="0" smtClean="0">
                <a:solidFill>
                  <a:schemeClr val="tx1"/>
                </a:solidFill>
                <a:effectLst/>
                <a:latin typeface="+mn-lt"/>
                <a:ea typeface="+mn-ea"/>
                <a:cs typeface="+mn-cs"/>
              </a:rPr>
              <a:t>Roughly 96% of terrestrial birds in North America rear their young on insects or other arthropods.</a:t>
            </a:r>
          </a:p>
          <a:p>
            <a:r>
              <a:rPr lang="en-US" sz="1200" b="0" i="0" kern="1200" dirty="0" smtClean="0">
                <a:solidFill>
                  <a:schemeClr val="tx1"/>
                </a:solidFill>
                <a:effectLst/>
                <a:latin typeface="+mn-lt"/>
                <a:ea typeface="+mn-ea"/>
                <a:cs typeface="+mn-cs"/>
              </a:rPr>
              <a:t>The most-often quoted example of a single species is the Carolina chickadee. As an adult, it eats a lot of seeds and regularly visits backyard feeders (as does its relative in the PNW, the black-capped chickadee). Insects are the primary food for rearing its young, and a single pair may bring 390–570 caterpillars to their nest each day. The nestlings will be in the nest for 16–18 days, so the parents may bring up to 10,000 caterpillars to fledge their brood.</a:t>
            </a:r>
            <a:endParaRPr lang="en-US" baseline="0" dirty="0" smtClean="0"/>
          </a:p>
          <a:p>
            <a:r>
              <a:rPr lang="en-US" baseline="0" dirty="0" smtClean="0"/>
              <a:t>Bears – In the summer, grizzly bears in Yellowstone national Park eat up to 40,000 miller moths a day. </a:t>
            </a:r>
            <a:r>
              <a:rPr lang="en-US" sz="1200" b="0" i="0" kern="1200" dirty="0" smtClean="0">
                <a:solidFill>
                  <a:schemeClr val="tx1"/>
                </a:solidFill>
                <a:effectLst/>
                <a:latin typeface="+mn-lt"/>
                <a:ea typeface="+mn-ea"/>
                <a:cs typeface="+mn-cs"/>
              </a:rPr>
              <a:t>A single moth has a high enough fat content that it accounts for as much as a half a calorie. That means that 20,000 calories of just moths per day can be consumed by a rock-turning grizzly bear.</a:t>
            </a:r>
          </a:p>
          <a:p>
            <a:endParaRPr lang="en-US" dirty="0"/>
          </a:p>
        </p:txBody>
      </p:sp>
      <p:sp>
        <p:nvSpPr>
          <p:cNvPr id="4" name="Slide Number Placeholder 3"/>
          <p:cNvSpPr>
            <a:spLocks noGrp="1"/>
          </p:cNvSpPr>
          <p:nvPr>
            <p:ph type="sldNum" sz="quarter" idx="10"/>
          </p:nvPr>
        </p:nvSpPr>
        <p:spPr/>
        <p:txBody>
          <a:bodyPr/>
          <a:lstStyle/>
          <a:p>
            <a:fld id="{D31C5550-A312-4938-B065-95F190E79F2D}" type="slidenum">
              <a:rPr lang="en-US" smtClean="0"/>
              <a:t>14</a:t>
            </a:fld>
            <a:endParaRPr lang="en-US"/>
          </a:p>
        </p:txBody>
      </p:sp>
    </p:spTree>
    <p:extLst>
      <p:ext uri="{BB962C8B-B14F-4D97-AF65-F5344CB8AC3E}">
        <p14:creationId xmlns:p14="http://schemas.microsoft.com/office/powerpoint/2010/main" val="10741494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Pollinators</a:t>
            </a:r>
            <a:r>
              <a:rPr lang="en-US" baseline="0" dirty="0" smtClean="0"/>
              <a:t> also enrich our lives and define our seasons. </a:t>
            </a:r>
            <a:endParaRPr lang="en-US" dirty="0"/>
          </a:p>
        </p:txBody>
      </p:sp>
      <p:sp>
        <p:nvSpPr>
          <p:cNvPr id="4" name="Slide Number Placeholder 3"/>
          <p:cNvSpPr>
            <a:spLocks noGrp="1"/>
          </p:cNvSpPr>
          <p:nvPr>
            <p:ph type="sldNum" sz="quarter" idx="10"/>
          </p:nvPr>
        </p:nvSpPr>
        <p:spPr/>
        <p:txBody>
          <a:bodyPr/>
          <a:lstStyle/>
          <a:p>
            <a:fld id="{D31C5550-A312-4938-B065-95F190E79F2D}" type="slidenum">
              <a:rPr lang="en-US" smtClean="0"/>
              <a:t>15</a:t>
            </a:fld>
            <a:endParaRPr lang="en-US"/>
          </a:p>
        </p:txBody>
      </p:sp>
    </p:spTree>
    <p:extLst>
      <p:ext uri="{BB962C8B-B14F-4D97-AF65-F5344CB8AC3E}">
        <p14:creationId xmlns:p14="http://schemas.microsoft.com/office/powerpoint/2010/main" val="9097745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There are many different kinds of insects</a:t>
            </a:r>
            <a:r>
              <a:rPr lang="en-US" baseline="0" dirty="0" smtClean="0"/>
              <a:t> that can act as pollinators – beetles, butterflies, moths, flies, wasps, and bees.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We are going to focus today on the bees.</a:t>
            </a:r>
          </a:p>
          <a:p>
            <a:endParaRPr lang="en-US" dirty="0"/>
          </a:p>
        </p:txBody>
      </p:sp>
      <p:sp>
        <p:nvSpPr>
          <p:cNvPr id="4" name="Slide Number Placeholder 3"/>
          <p:cNvSpPr>
            <a:spLocks noGrp="1"/>
          </p:cNvSpPr>
          <p:nvPr>
            <p:ph type="sldNum" sz="quarter" idx="10"/>
          </p:nvPr>
        </p:nvSpPr>
        <p:spPr/>
        <p:txBody>
          <a:bodyPr/>
          <a:lstStyle/>
          <a:p>
            <a:fld id="{D31C5550-A312-4938-B065-95F190E79F2D}" type="slidenum">
              <a:rPr lang="en-US" smtClean="0"/>
              <a:t>17</a:t>
            </a:fld>
            <a:endParaRPr lang="en-US"/>
          </a:p>
        </p:txBody>
      </p:sp>
    </p:spTree>
    <p:extLst>
      <p:ext uri="{BB962C8B-B14F-4D97-AF65-F5344CB8AC3E}">
        <p14:creationId xmlns:p14="http://schemas.microsoft.com/office/powerpoint/2010/main" val="16672595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Bees are the most important group of pollinators. With the exception of a few species of wasps, only bees deliberately gather pollen to bring back to their nests for their offspring. Bees also exhibit a behavior called flower constancy, meaning that they repeatedly visit one particular plant species on any given foraging trip. </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On a single foraging trip, a female bee may visit hundreds of flowers, transferring pollen the entire way. In contrast, butterflies, moths, flies, wasps, and beetles visit flowers to feed on nectar (or on the flower itself, in the case of some beetles) and not to collect pollen. Thus, they come in contact less frequently with the flower’s anthers than bees do.</a:t>
            </a:r>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31C5550-A312-4938-B065-95F190E79F2D}" type="slidenum">
              <a:rPr lang="en-US" smtClean="0"/>
              <a:t>18</a:t>
            </a:fld>
            <a:endParaRPr lang="en-US"/>
          </a:p>
        </p:txBody>
      </p:sp>
    </p:spTree>
    <p:extLst>
      <p:ext uri="{BB962C8B-B14F-4D97-AF65-F5344CB8AC3E}">
        <p14:creationId xmlns:p14="http://schemas.microsoft.com/office/powerpoint/2010/main" val="25693745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Often when people think of a bee, they think of a honey bee. If they draw a bee, it is a bumble bee.</a:t>
            </a:r>
            <a:endParaRPr lang="en-US" dirty="0"/>
          </a:p>
        </p:txBody>
      </p:sp>
      <p:sp>
        <p:nvSpPr>
          <p:cNvPr id="4" name="Slide Number Placeholder 3"/>
          <p:cNvSpPr>
            <a:spLocks noGrp="1"/>
          </p:cNvSpPr>
          <p:nvPr>
            <p:ph type="sldNum" sz="quarter" idx="10"/>
          </p:nvPr>
        </p:nvSpPr>
        <p:spPr/>
        <p:txBody>
          <a:bodyPr/>
          <a:lstStyle/>
          <a:p>
            <a:fld id="{D31C5550-A312-4938-B065-95F190E79F2D}" type="slidenum">
              <a:rPr lang="en-US" smtClean="0"/>
              <a:t>19</a:t>
            </a:fld>
            <a:endParaRPr lang="en-US"/>
          </a:p>
        </p:txBody>
      </p:sp>
    </p:spTree>
    <p:extLst>
      <p:ext uri="{BB962C8B-B14F-4D97-AF65-F5344CB8AC3E}">
        <p14:creationId xmlns:p14="http://schemas.microsoft.com/office/powerpoint/2010/main" val="40876133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a:t>
            </a:r>
            <a:r>
              <a:rPr lang="en-US" baseline="0" dirty="0" smtClean="0"/>
              <a:t> are a </a:t>
            </a:r>
            <a:r>
              <a:rPr lang="en-US" dirty="0" smtClean="0"/>
              <a:t>lot of misconceptions of bees!</a:t>
            </a:r>
            <a:endParaRPr lang="en-US" dirty="0"/>
          </a:p>
        </p:txBody>
      </p:sp>
      <p:sp>
        <p:nvSpPr>
          <p:cNvPr id="4" name="Slide Number Placeholder 3"/>
          <p:cNvSpPr>
            <a:spLocks noGrp="1"/>
          </p:cNvSpPr>
          <p:nvPr>
            <p:ph type="sldNum" sz="quarter" idx="10"/>
          </p:nvPr>
        </p:nvSpPr>
        <p:spPr/>
        <p:txBody>
          <a:bodyPr/>
          <a:lstStyle/>
          <a:p>
            <a:fld id="{D31C5550-A312-4938-B065-95F190E79F2D}" type="slidenum">
              <a:rPr lang="en-US" smtClean="0"/>
              <a:t>20</a:t>
            </a:fld>
            <a:endParaRPr lang="en-US"/>
          </a:p>
        </p:txBody>
      </p:sp>
    </p:spTree>
    <p:extLst>
      <p:ext uri="{BB962C8B-B14F-4D97-AF65-F5344CB8AC3E}">
        <p14:creationId xmlns:p14="http://schemas.microsoft.com/office/powerpoint/2010/main" val="9692476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Honey</a:t>
            </a:r>
            <a:r>
              <a:rPr lang="en-US" baseline="0" dirty="0" smtClean="0"/>
              <a:t> bees are social and live in large colonies. They are not like any of our native bees! Almost all our native bees, except for bumble bees, are solitary. Additionally, only honey bees create an excess of honey. Bumble bees produce just enough for the female to survive winter.</a:t>
            </a:r>
            <a:endParaRPr lang="en-US" dirty="0"/>
          </a:p>
        </p:txBody>
      </p:sp>
      <p:sp>
        <p:nvSpPr>
          <p:cNvPr id="4" name="Slide Number Placeholder 3"/>
          <p:cNvSpPr>
            <a:spLocks noGrp="1"/>
          </p:cNvSpPr>
          <p:nvPr>
            <p:ph type="sldNum" sz="quarter" idx="10"/>
          </p:nvPr>
        </p:nvSpPr>
        <p:spPr/>
        <p:txBody>
          <a:bodyPr/>
          <a:lstStyle/>
          <a:p>
            <a:fld id="{D31C5550-A312-4938-B065-95F190E79F2D}" type="slidenum">
              <a:rPr lang="en-US" smtClean="0"/>
              <a:t>21</a:t>
            </a:fld>
            <a:endParaRPr lang="en-US"/>
          </a:p>
        </p:txBody>
      </p:sp>
    </p:spTree>
    <p:extLst>
      <p:ext uri="{BB962C8B-B14F-4D97-AF65-F5344CB8AC3E}">
        <p14:creationId xmlns:p14="http://schemas.microsoft.com/office/powerpoint/2010/main" val="28584342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2400">
                <a:solidFill>
                  <a:schemeClr val="tx1"/>
                </a:solidFill>
                <a:latin typeface="Times New Roman" panose="02020603050405020304" pitchFamily="18" charset="0"/>
              </a:defRPr>
            </a:lvl1pPr>
            <a:lvl2pPr marL="742950" indent="-285750" defTabSz="930275">
              <a:defRPr sz="2400">
                <a:solidFill>
                  <a:schemeClr val="tx1"/>
                </a:solidFill>
                <a:latin typeface="Times New Roman" panose="02020603050405020304" pitchFamily="18" charset="0"/>
              </a:defRPr>
            </a:lvl2pPr>
            <a:lvl3pPr marL="1143000" indent="-228600" defTabSz="930275">
              <a:defRPr sz="2400">
                <a:solidFill>
                  <a:schemeClr val="tx1"/>
                </a:solidFill>
                <a:latin typeface="Times New Roman" panose="02020603050405020304" pitchFamily="18" charset="0"/>
              </a:defRPr>
            </a:lvl3pPr>
            <a:lvl4pPr marL="1600200" indent="-228600" defTabSz="930275">
              <a:defRPr sz="2400">
                <a:solidFill>
                  <a:schemeClr val="tx1"/>
                </a:solidFill>
                <a:latin typeface="Times New Roman" panose="02020603050405020304" pitchFamily="18" charset="0"/>
              </a:defRPr>
            </a:lvl4pPr>
            <a:lvl5pPr marL="2057400" indent="-228600" defTabSz="930275">
              <a:defRPr sz="2400">
                <a:solidFill>
                  <a:schemeClr val="tx1"/>
                </a:solidFill>
                <a:latin typeface="Times New Roman" panose="02020603050405020304" pitchFamily="18" charset="0"/>
              </a:defRPr>
            </a:lvl5pPr>
            <a:lvl6pPr marL="2514600" indent="-228600" defTabSz="930275"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30275"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30275"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30275" eaLnBrk="0" fontAlgn="base" hangingPunct="0">
              <a:spcBef>
                <a:spcPct val="0"/>
              </a:spcBef>
              <a:spcAft>
                <a:spcPct val="0"/>
              </a:spcAft>
              <a:defRPr sz="2400">
                <a:solidFill>
                  <a:schemeClr val="tx1"/>
                </a:solidFill>
                <a:latin typeface="Times New Roman" panose="02020603050405020304" pitchFamily="18" charset="0"/>
              </a:defRPr>
            </a:lvl9pPr>
          </a:lstStyle>
          <a:p>
            <a:fld id="{6B733053-006A-4592-B38E-55EE20CDE3D0}" type="slidenum">
              <a:rPr lang="en-US" altLang="en-US" sz="1300">
                <a:solidFill>
                  <a:prstClr val="black"/>
                </a:solidFill>
              </a:rPr>
              <a:pPr/>
              <a:t>2</a:t>
            </a:fld>
            <a:endParaRPr lang="en-US" altLang="en-US" sz="1300" dirty="0">
              <a:solidFill>
                <a:prstClr val="black"/>
              </a:solidFill>
            </a:endParaRPr>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xfrm>
            <a:off x="701675" y="4416425"/>
            <a:ext cx="5607050" cy="41814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dirty="0" smtClean="0">
                <a:solidFill>
                  <a:srgbClr val="556779"/>
                </a:solidFill>
                <a:latin typeface="Avenir Roman"/>
              </a:rPr>
              <a:t>Since 1971, the </a:t>
            </a:r>
            <a:r>
              <a:rPr lang="en-US" sz="1200" dirty="0" err="1" smtClean="0">
                <a:solidFill>
                  <a:srgbClr val="556779"/>
                </a:solidFill>
                <a:latin typeface="Avenir Roman"/>
              </a:rPr>
              <a:t>Xerces</a:t>
            </a:r>
            <a:r>
              <a:rPr lang="en-US" sz="1200" dirty="0" smtClean="0">
                <a:solidFill>
                  <a:srgbClr val="556779"/>
                </a:solidFill>
                <a:latin typeface="Avenir Roman"/>
              </a:rPr>
              <a:t> Society has worked to protect wildlife through the conservation of invertebrates and their habitat.</a:t>
            </a:r>
          </a:p>
          <a:p>
            <a:endParaRPr lang="en-US" sz="1200" dirty="0" smtClean="0">
              <a:solidFill>
                <a:srgbClr val="556779"/>
              </a:solidFill>
              <a:latin typeface="Avenir Roman"/>
            </a:endParaRPr>
          </a:p>
          <a:p>
            <a:r>
              <a:rPr lang="en-US" sz="1200" dirty="0" smtClean="0">
                <a:solidFill>
                  <a:srgbClr val="556779"/>
                </a:solidFill>
                <a:latin typeface="Avenir Roman"/>
              </a:rPr>
              <a:t>The</a:t>
            </a:r>
            <a:r>
              <a:rPr lang="en-US" sz="1200" baseline="0" dirty="0" smtClean="0">
                <a:solidFill>
                  <a:srgbClr val="556779"/>
                </a:solidFill>
                <a:latin typeface="Avenir Roman"/>
              </a:rPr>
              <a:t> </a:t>
            </a:r>
            <a:r>
              <a:rPr lang="en-US" sz="1200" baseline="0" dirty="0" err="1" smtClean="0">
                <a:solidFill>
                  <a:srgbClr val="556779"/>
                </a:solidFill>
                <a:latin typeface="Avenir Roman"/>
              </a:rPr>
              <a:t>Xerces</a:t>
            </a:r>
            <a:r>
              <a:rPr lang="en-US" sz="1200" baseline="0" dirty="0" smtClean="0">
                <a:solidFill>
                  <a:srgbClr val="556779"/>
                </a:solidFill>
                <a:latin typeface="Avenir Roman"/>
              </a:rPr>
              <a:t> Society is named for the </a:t>
            </a:r>
            <a:r>
              <a:rPr lang="en-US" sz="1200" dirty="0" err="1" smtClean="0">
                <a:solidFill>
                  <a:srgbClr val="556779"/>
                </a:solidFill>
                <a:latin typeface="Avenir Roman"/>
              </a:rPr>
              <a:t>Xerces</a:t>
            </a:r>
            <a:r>
              <a:rPr lang="en-US" sz="1200" dirty="0" smtClean="0">
                <a:solidFill>
                  <a:srgbClr val="556779"/>
                </a:solidFill>
                <a:latin typeface="Avenir Roman"/>
              </a:rPr>
              <a:t> blue butterfly (</a:t>
            </a:r>
            <a:r>
              <a:rPr lang="en-US" sz="1200" i="1" dirty="0" err="1" smtClean="0">
                <a:solidFill>
                  <a:srgbClr val="556779"/>
                </a:solidFill>
                <a:latin typeface="Avenir Roman"/>
              </a:rPr>
              <a:t>Glaucopsyche</a:t>
            </a:r>
            <a:r>
              <a:rPr lang="en-US" sz="1200" i="1" dirty="0" smtClean="0">
                <a:solidFill>
                  <a:srgbClr val="556779"/>
                </a:solidFill>
                <a:latin typeface="Avenir Roman"/>
              </a:rPr>
              <a:t> </a:t>
            </a:r>
            <a:r>
              <a:rPr lang="en-US" sz="1200" i="1" dirty="0" err="1" smtClean="0">
                <a:solidFill>
                  <a:srgbClr val="556779"/>
                </a:solidFill>
                <a:latin typeface="Avenir Roman"/>
              </a:rPr>
              <a:t>xerces</a:t>
            </a:r>
            <a:r>
              <a:rPr lang="en-US" sz="1200" dirty="0" smtClean="0">
                <a:solidFill>
                  <a:srgbClr val="556779"/>
                </a:solidFill>
                <a:latin typeface="Avenir Roman"/>
              </a:rPr>
              <a:t>)</a:t>
            </a:r>
            <a:r>
              <a:rPr lang="en-US" sz="1200" baseline="0" dirty="0" smtClean="0">
                <a:solidFill>
                  <a:srgbClr val="556779"/>
                </a:solidFill>
                <a:latin typeface="Avenir Roman"/>
              </a:rPr>
              <a:t> which was</a:t>
            </a:r>
            <a:r>
              <a:rPr lang="en-US" sz="1200" dirty="0" smtClean="0">
                <a:solidFill>
                  <a:srgbClr val="556779"/>
                </a:solidFill>
                <a:latin typeface="Avenir Roman"/>
              </a:rPr>
              <a:t> the first U.S. butterfly to go extinct due to human activities.</a:t>
            </a:r>
            <a:endParaRPr lang="en-US" sz="1200" dirty="0">
              <a:solidFill>
                <a:srgbClr val="556779"/>
              </a:solidFill>
              <a:latin typeface="Avenir Roman"/>
            </a:endParaRPr>
          </a:p>
        </p:txBody>
      </p:sp>
    </p:spTree>
    <p:extLst>
      <p:ext uri="{BB962C8B-B14F-4D97-AF65-F5344CB8AC3E}">
        <p14:creationId xmlns:p14="http://schemas.microsoft.com/office/powerpoint/2010/main" val="9870772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While honey</a:t>
            </a:r>
            <a:r>
              <a:rPr lang="en-US" baseline="0" dirty="0" smtClean="0"/>
              <a:t> bees are an important agricultural species, we are going to focus on native bees. Honey bees are managed as livestock, although some escaped colonies can be found in the wild. </a:t>
            </a:r>
          </a:p>
          <a:p>
            <a:endParaRPr lang="en-US" baseline="0" dirty="0" smtClean="0"/>
          </a:p>
          <a:p>
            <a:r>
              <a:rPr lang="en-US" baseline="0" dirty="0" smtClean="0"/>
              <a:t>Luckily, taking steps to help native bees will also help honey bees!</a:t>
            </a:r>
            <a:endParaRPr lang="en-US" dirty="0"/>
          </a:p>
        </p:txBody>
      </p:sp>
      <p:sp>
        <p:nvSpPr>
          <p:cNvPr id="4" name="Slide Number Placeholder 3"/>
          <p:cNvSpPr>
            <a:spLocks noGrp="1"/>
          </p:cNvSpPr>
          <p:nvPr>
            <p:ph type="sldNum" sz="quarter" idx="10"/>
          </p:nvPr>
        </p:nvSpPr>
        <p:spPr/>
        <p:txBody>
          <a:bodyPr/>
          <a:lstStyle/>
          <a:p>
            <a:fld id="{D31C5550-A312-4938-B065-95F190E79F2D}" type="slidenum">
              <a:rPr lang="en-US" smtClean="0"/>
              <a:t>22</a:t>
            </a:fld>
            <a:endParaRPr lang="en-US"/>
          </a:p>
        </p:txBody>
      </p:sp>
    </p:spTree>
    <p:extLst>
      <p:ext uri="{BB962C8B-B14F-4D97-AF65-F5344CB8AC3E}">
        <p14:creationId xmlns:p14="http://schemas.microsoft.com/office/powerpoint/2010/main" val="4566560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cap="none" baseline="0" dirty="0" smtClean="0">
                <a:solidFill>
                  <a:schemeClr val="dk1"/>
                </a:solidFill>
                <a:latin typeface="+mn-lt"/>
                <a:ea typeface="Calibri"/>
                <a:cs typeface="Calibri"/>
                <a:sym typeface="Calibri"/>
              </a:rPr>
              <a:t>Native bees are mostly solitary, gentle, and unlikely to sting. Since solitary native bees are not protecting a nest or a stash of honey, they don’t typically sting unless they are provoked. </a:t>
            </a:r>
            <a:r>
              <a:rPr lang="en-US" baseline="0" dirty="0" smtClean="0"/>
              <a:t>Only social bees such as honey bees and bumble bees are likely to sting in defense if their nest is disturbed.</a:t>
            </a:r>
          </a:p>
        </p:txBody>
      </p:sp>
      <p:sp>
        <p:nvSpPr>
          <p:cNvPr id="4" name="Slide Number Placeholder 3"/>
          <p:cNvSpPr>
            <a:spLocks noGrp="1"/>
          </p:cNvSpPr>
          <p:nvPr>
            <p:ph type="sldNum" sz="quarter" idx="10"/>
          </p:nvPr>
        </p:nvSpPr>
        <p:spPr/>
        <p:txBody>
          <a:bodyPr/>
          <a:lstStyle/>
          <a:p>
            <a:fld id="{C453D4B2-57F7-4135-BB25-7978926F3FF4}" type="slidenum">
              <a:rPr lang="en-US" smtClean="0">
                <a:solidFill>
                  <a:prstClr val="black"/>
                </a:solidFill>
              </a:rPr>
              <a:pPr/>
              <a:t>23</a:t>
            </a:fld>
            <a:endParaRPr lang="en-US">
              <a:solidFill>
                <a:prstClr val="black"/>
              </a:solidFill>
            </a:endParaRPr>
          </a:p>
        </p:txBody>
      </p:sp>
    </p:spTree>
    <p:extLst>
      <p:ext uri="{BB962C8B-B14F-4D97-AF65-F5344CB8AC3E}">
        <p14:creationId xmlns:p14="http://schemas.microsoft.com/office/powerpoint/2010/main" val="3382758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 Worldwide, there are an estimated 20,000 species of bees, with approximately 3,600 species native to North America north of Mexico.</a:t>
            </a:r>
            <a:endParaRPr lang="en-US" dirty="0"/>
          </a:p>
        </p:txBody>
      </p:sp>
      <p:sp>
        <p:nvSpPr>
          <p:cNvPr id="4" name="Slide Number Placeholder 3"/>
          <p:cNvSpPr>
            <a:spLocks noGrp="1"/>
          </p:cNvSpPr>
          <p:nvPr>
            <p:ph type="sldNum" sz="quarter" idx="10"/>
          </p:nvPr>
        </p:nvSpPr>
        <p:spPr/>
        <p:txBody>
          <a:bodyPr/>
          <a:lstStyle/>
          <a:p>
            <a:fld id="{D31C5550-A312-4938-B065-95F190E79F2D}" type="slidenum">
              <a:rPr lang="en-US" smtClean="0"/>
              <a:t>24</a:t>
            </a:fld>
            <a:endParaRPr lang="en-US"/>
          </a:p>
        </p:txBody>
      </p:sp>
    </p:spTree>
    <p:extLst>
      <p:ext uri="{BB962C8B-B14F-4D97-AF65-F5344CB8AC3E}">
        <p14:creationId xmlns:p14="http://schemas.microsoft.com/office/powerpoint/2010/main" val="2605810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The diversity of bees is astonishing. </a:t>
            </a:r>
            <a:r>
              <a:rPr lang="en-US" baseline="0" dirty="0" smtClean="0"/>
              <a:t>Here we have the </a:t>
            </a:r>
            <a:r>
              <a:rPr lang="en-US" sz="1200" b="0" i="0" u="none" strike="noStrike" kern="1200" baseline="0" dirty="0" smtClean="0">
                <a:solidFill>
                  <a:schemeClr val="tx1"/>
                </a:solidFill>
                <a:effectLst/>
                <a:latin typeface="+mn-lt"/>
                <a:ea typeface="+mn-ea"/>
                <a:cs typeface="+mn-cs"/>
              </a:rPr>
              <a:t>l</a:t>
            </a:r>
            <a:r>
              <a:rPr lang="en-US" sz="1200" b="0" i="0" u="none" strike="noStrike" kern="1200" dirty="0" smtClean="0">
                <a:solidFill>
                  <a:schemeClr val="tx1"/>
                </a:solidFill>
                <a:effectLst/>
                <a:latin typeface="+mn-lt"/>
                <a:ea typeface="+mn-ea"/>
                <a:cs typeface="+mn-cs"/>
              </a:rPr>
              <a:t>argest and smallest species of bees in North</a:t>
            </a:r>
            <a:r>
              <a:rPr lang="en-US" sz="1200" b="0" i="0" u="none" strike="noStrike" kern="1200" baseline="0" dirty="0" smtClean="0">
                <a:solidFill>
                  <a:schemeClr val="tx1"/>
                </a:solidFill>
                <a:effectLst/>
                <a:latin typeface="+mn-lt"/>
                <a:ea typeface="+mn-ea"/>
                <a:cs typeface="+mn-cs"/>
              </a:rPr>
              <a:t> America</a:t>
            </a:r>
            <a:r>
              <a:rPr lang="en-US" sz="1200" b="0" i="0" u="none" strike="noStrike" kern="1200" dirty="0" smtClean="0">
                <a:solidFill>
                  <a:schemeClr val="tx1"/>
                </a:solidFill>
                <a:effectLst/>
                <a:latin typeface="+mn-lt"/>
                <a:ea typeface="+mn-ea"/>
                <a:cs typeface="+mn-cs"/>
              </a:rPr>
              <a:t>.</a:t>
            </a:r>
            <a:r>
              <a:rPr lang="en-US" sz="1200" b="0" i="0" u="none" strike="noStrike" kern="1200" baseline="0" dirty="0" smtClean="0">
                <a:solidFill>
                  <a:schemeClr val="tx1"/>
                </a:solidFill>
                <a:effectLst/>
                <a:latin typeface="+mn-lt"/>
                <a:ea typeface="+mn-ea"/>
                <a:cs typeface="+mn-cs"/>
              </a:rPr>
              <a:t> The largest is</a:t>
            </a:r>
            <a:r>
              <a:rPr lang="en-US" sz="1200" b="0" i="0" u="none" strike="noStrike" kern="1200" dirty="0" smtClean="0">
                <a:solidFill>
                  <a:schemeClr val="tx1"/>
                </a:solidFill>
                <a:effectLst/>
                <a:latin typeface="+mn-lt"/>
                <a:ea typeface="+mn-ea"/>
                <a:cs typeface="+mn-cs"/>
              </a:rPr>
              <a:t> commonly known as the valley carpenter bee (</a:t>
            </a:r>
            <a:r>
              <a:rPr lang="en-US" sz="1200" b="0" i="1" u="none" strike="noStrike" kern="1200" dirty="0" err="1" smtClean="0">
                <a:solidFill>
                  <a:schemeClr val="tx1"/>
                </a:solidFill>
                <a:effectLst/>
                <a:latin typeface="+mn-lt"/>
                <a:ea typeface="+mn-ea"/>
                <a:cs typeface="+mn-cs"/>
              </a:rPr>
              <a:t>Xylocopa</a:t>
            </a:r>
            <a:r>
              <a:rPr lang="en-US" sz="1200" b="0" i="0" u="none" strike="noStrike" kern="1200" dirty="0" smtClean="0">
                <a:solidFill>
                  <a:schemeClr val="tx1"/>
                </a:solidFill>
                <a:effectLst/>
                <a:latin typeface="+mn-lt"/>
                <a:ea typeface="+mn-ea"/>
                <a:cs typeface="+mn-cs"/>
              </a:rPr>
              <a:t> </a:t>
            </a:r>
            <a:r>
              <a:rPr lang="en-US" sz="1200" b="0" i="1" u="none" strike="noStrike" kern="1200" dirty="0" err="1" smtClean="0">
                <a:solidFill>
                  <a:schemeClr val="tx1"/>
                </a:solidFill>
                <a:effectLst/>
                <a:latin typeface="+mn-lt"/>
                <a:ea typeface="+mn-ea"/>
                <a:cs typeface="+mn-cs"/>
              </a:rPr>
              <a:t>varipuncta</a:t>
            </a:r>
            <a:r>
              <a:rPr lang="en-US" sz="1200" b="0" i="0" u="none" strike="noStrike" kern="1200" dirty="0" smtClean="0">
                <a:solidFill>
                  <a:schemeClr val="tx1"/>
                </a:solidFill>
                <a:effectLst/>
                <a:latin typeface="+mn-lt"/>
                <a:ea typeface="+mn-ea"/>
                <a:cs typeface="+mn-cs"/>
              </a:rPr>
              <a:t>) and can be up to an inch and a quarter long and the smallest </a:t>
            </a:r>
            <a:r>
              <a:rPr lang="en-US" sz="1200" b="0" i="0" u="none" strike="noStrike" kern="1200" baseline="0" dirty="0" smtClean="0">
                <a:solidFill>
                  <a:schemeClr val="tx1"/>
                </a:solidFill>
                <a:effectLst/>
                <a:latin typeface="+mn-lt"/>
                <a:ea typeface="+mn-ea"/>
                <a:cs typeface="+mn-cs"/>
              </a:rPr>
              <a:t>is called the little lost bee (</a:t>
            </a:r>
            <a:r>
              <a:rPr lang="en-US" sz="1200" b="0" i="1" u="none" strike="noStrike" kern="1200" dirty="0" smtClean="0">
                <a:solidFill>
                  <a:schemeClr val="tx1"/>
                </a:solidFill>
                <a:effectLst/>
                <a:latin typeface="+mn-lt"/>
                <a:ea typeface="+mn-ea"/>
                <a:cs typeface="+mn-cs"/>
              </a:rPr>
              <a:t>Perdita minima</a:t>
            </a:r>
            <a:r>
              <a:rPr lang="en-US" sz="1200" b="0" i="1" u="none" strike="noStrike" kern="1200" baseline="0" dirty="0" smtClean="0">
                <a:solidFill>
                  <a:schemeClr val="tx1"/>
                </a:solidFill>
                <a:effectLst/>
                <a:latin typeface="+mn-lt"/>
                <a:ea typeface="+mn-ea"/>
                <a:cs typeface="+mn-cs"/>
              </a:rPr>
              <a:t>)</a:t>
            </a:r>
            <a:r>
              <a:rPr lang="en-US" sz="1200" b="0" i="0" u="none" strike="noStrike" kern="1200" baseline="0" dirty="0" smtClean="0">
                <a:solidFill>
                  <a:schemeClr val="tx1"/>
                </a:solidFill>
                <a:effectLst/>
                <a:latin typeface="+mn-lt"/>
                <a:ea typeface="+mn-ea"/>
                <a:cs typeface="+mn-cs"/>
              </a:rPr>
              <a:t>. The “little lost bee” can turn around comfortably inside a lower-case “O” in standard font. Both can be found in California! </a:t>
            </a:r>
            <a:endParaRPr lang="en-US" dirty="0" smtClean="0"/>
          </a:p>
          <a:p>
            <a:endParaRPr lang="en-US" dirty="0"/>
          </a:p>
        </p:txBody>
      </p:sp>
      <p:sp>
        <p:nvSpPr>
          <p:cNvPr id="4" name="Slide Number Placeholder 3"/>
          <p:cNvSpPr>
            <a:spLocks noGrp="1"/>
          </p:cNvSpPr>
          <p:nvPr>
            <p:ph type="sldNum" sz="quarter" idx="10"/>
          </p:nvPr>
        </p:nvSpPr>
        <p:spPr/>
        <p:txBody>
          <a:bodyPr/>
          <a:lstStyle/>
          <a:p>
            <a:fld id="{C453D4B2-57F7-4135-BB25-7978926F3FF4}" type="slidenum">
              <a:rPr lang="en-US" smtClean="0">
                <a:solidFill>
                  <a:prstClr val="black"/>
                </a:solidFill>
              </a:rPr>
              <a:pPr/>
              <a:t>25</a:t>
            </a:fld>
            <a:endParaRPr lang="en-US">
              <a:solidFill>
                <a:prstClr val="black"/>
              </a:solidFill>
            </a:endParaRPr>
          </a:p>
        </p:txBody>
      </p:sp>
    </p:spTree>
    <p:extLst>
      <p:ext uri="{BB962C8B-B14F-4D97-AF65-F5344CB8AC3E}">
        <p14:creationId xmlns:p14="http://schemas.microsoft.com/office/powerpoint/2010/main" val="301586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Bees come in a range of colors, from dull black </a:t>
            </a:r>
            <a:r>
              <a:rPr lang="en-US" baseline="0" dirty="0" smtClean="0"/>
              <a:t>to bright metallic green or blue. They may have markings in </a:t>
            </a:r>
            <a:r>
              <a:rPr lang="en-US" dirty="0" smtClean="0"/>
              <a:t>red,</a:t>
            </a:r>
            <a:r>
              <a:rPr lang="en-US" baseline="0" dirty="0" smtClean="0"/>
              <a:t> orange, white, black, brown, and yellow. </a:t>
            </a:r>
            <a:endParaRPr lang="en-US" dirty="0"/>
          </a:p>
        </p:txBody>
      </p:sp>
      <p:sp>
        <p:nvSpPr>
          <p:cNvPr id="4" name="Slide Number Placeholder 3"/>
          <p:cNvSpPr>
            <a:spLocks noGrp="1"/>
          </p:cNvSpPr>
          <p:nvPr>
            <p:ph type="sldNum" sz="quarter" idx="10"/>
          </p:nvPr>
        </p:nvSpPr>
        <p:spPr/>
        <p:txBody>
          <a:bodyPr/>
          <a:lstStyle/>
          <a:p>
            <a:fld id="{D31C5550-A312-4938-B065-95F190E79F2D}" type="slidenum">
              <a:rPr lang="en-US" smtClean="0"/>
              <a:t>26</a:t>
            </a:fld>
            <a:endParaRPr lang="en-US"/>
          </a:p>
        </p:txBody>
      </p:sp>
    </p:spTree>
    <p:extLst>
      <p:ext uri="{BB962C8B-B14F-4D97-AF65-F5344CB8AC3E}">
        <p14:creationId xmlns:p14="http://schemas.microsoft.com/office/powerpoint/2010/main" val="8413283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Some bees don’t look like bees: tiny, not very fuzzy, not yellow and black.</a:t>
            </a:r>
          </a:p>
        </p:txBody>
      </p:sp>
      <p:sp>
        <p:nvSpPr>
          <p:cNvPr id="4" name="Slide Number Placeholder 3"/>
          <p:cNvSpPr>
            <a:spLocks noGrp="1"/>
          </p:cNvSpPr>
          <p:nvPr>
            <p:ph type="sldNum" sz="quarter" idx="10"/>
          </p:nvPr>
        </p:nvSpPr>
        <p:spPr/>
        <p:txBody>
          <a:bodyPr/>
          <a:lstStyle/>
          <a:p>
            <a:fld id="{DEFB8A8F-5E48-46DE-8E72-59DD69414BCA}" type="slidenum">
              <a:rPr lang="en-US" smtClean="0">
                <a:solidFill>
                  <a:prstClr val="black"/>
                </a:solidFill>
              </a:rPr>
              <a:pPr/>
              <a:t>27</a:t>
            </a:fld>
            <a:endParaRPr lang="en-US">
              <a:solidFill>
                <a:prstClr val="black"/>
              </a:solidFill>
            </a:endParaRPr>
          </a:p>
        </p:txBody>
      </p:sp>
    </p:spTree>
    <p:extLst>
      <p:ext uri="{BB962C8B-B14F-4D97-AF65-F5344CB8AC3E}">
        <p14:creationId xmlns:p14="http://schemas.microsoft.com/office/powerpoint/2010/main" val="34935035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Bees often </a:t>
            </a:r>
            <a:r>
              <a:rPr lang="en-US" baseline="0" dirty="0" smtClean="0"/>
              <a:t>have a structure for carrying pollen. </a:t>
            </a:r>
          </a:p>
          <a:p>
            <a:endParaRPr lang="en-US" baseline="0" dirty="0" smtClean="0"/>
          </a:p>
          <a:p>
            <a:r>
              <a:rPr lang="en-US" baseline="0" dirty="0" smtClean="0"/>
              <a:t>Some, like honey bees and bumble bees have a </a:t>
            </a:r>
            <a:r>
              <a:rPr lang="en-US" b="1" baseline="0" dirty="0" smtClean="0"/>
              <a:t>pollen basket</a:t>
            </a:r>
            <a:r>
              <a:rPr lang="en-US" baseline="0" dirty="0" smtClean="0"/>
              <a:t>, a bare patch of leg surrounded by long, stiff, in-curving hairs into which a lump of pollen moistened with nectar is packed. </a:t>
            </a:r>
          </a:p>
          <a:p>
            <a:endParaRPr lang="en-US" baseline="0" dirty="0" smtClean="0"/>
          </a:p>
          <a:p>
            <a:r>
              <a:rPr lang="en-US" baseline="0" dirty="0" smtClean="0"/>
              <a:t>Most bees have a </a:t>
            </a:r>
            <a:r>
              <a:rPr lang="en-US" b="1" baseline="0" dirty="0" smtClean="0"/>
              <a:t>pollen brush </a:t>
            </a:r>
            <a:r>
              <a:rPr lang="en-US" baseline="0" dirty="0" smtClean="0"/>
              <a:t>that carries dry pollen that gets stuck to the feather-like bristles.</a:t>
            </a:r>
            <a:endParaRPr lang="en-US" dirty="0"/>
          </a:p>
        </p:txBody>
      </p:sp>
      <p:sp>
        <p:nvSpPr>
          <p:cNvPr id="4" name="Slide Number Placeholder 3"/>
          <p:cNvSpPr>
            <a:spLocks noGrp="1"/>
          </p:cNvSpPr>
          <p:nvPr>
            <p:ph type="sldNum" sz="quarter" idx="10"/>
          </p:nvPr>
        </p:nvSpPr>
        <p:spPr/>
        <p:txBody>
          <a:bodyPr/>
          <a:lstStyle/>
          <a:p>
            <a:fld id="{D31C5550-A312-4938-B065-95F190E79F2D}" type="slidenum">
              <a:rPr lang="en-US" smtClean="0"/>
              <a:t>28</a:t>
            </a:fld>
            <a:endParaRPr lang="en-US"/>
          </a:p>
        </p:txBody>
      </p:sp>
    </p:spTree>
    <p:extLst>
      <p:ext uri="{BB962C8B-B14F-4D97-AF65-F5344CB8AC3E}">
        <p14:creationId xmlns:p14="http://schemas.microsoft.com/office/powerpoint/2010/main" val="8594454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a:t>
            </a:r>
            <a:r>
              <a:rPr lang="en-US" baseline="0" dirty="0" smtClean="0"/>
              <a:t> b</a:t>
            </a:r>
            <a:r>
              <a:rPr lang="en-US" dirty="0" smtClean="0"/>
              <a:t>ee has five eyes</a:t>
            </a:r>
            <a:r>
              <a:rPr lang="en-US" baseline="0" dirty="0" smtClean="0"/>
              <a:t> – two large compound eyes are used for vision, much like our two eyes. They can see most of the light spectrum we can, plus UV colors, although red doesn’t show up well to some species. </a:t>
            </a:r>
          </a:p>
          <a:p>
            <a:endParaRPr lang="en-US" baseline="0" dirty="0" smtClean="0"/>
          </a:p>
          <a:p>
            <a:r>
              <a:rPr lang="en-US" baseline="0" dirty="0" smtClean="0"/>
              <a:t>On top of a bee’s head are three small simple eyes called “ocelli” that detect light and dark.</a:t>
            </a:r>
            <a:endParaRPr lang="en-US" dirty="0"/>
          </a:p>
        </p:txBody>
      </p:sp>
      <p:sp>
        <p:nvSpPr>
          <p:cNvPr id="4" name="Slide Number Placeholder 3"/>
          <p:cNvSpPr>
            <a:spLocks noGrp="1"/>
          </p:cNvSpPr>
          <p:nvPr>
            <p:ph type="sldNum" sz="quarter" idx="10"/>
          </p:nvPr>
        </p:nvSpPr>
        <p:spPr/>
        <p:txBody>
          <a:bodyPr/>
          <a:lstStyle/>
          <a:p>
            <a:fld id="{DEFB8A8F-5E48-46DE-8E72-59DD69414BCA}" type="slidenum">
              <a:rPr lang="en-US" smtClean="0">
                <a:solidFill>
                  <a:prstClr val="black"/>
                </a:solidFill>
              </a:rPr>
              <a:pPr/>
              <a:t>29</a:t>
            </a:fld>
            <a:endParaRPr lang="en-US">
              <a:solidFill>
                <a:prstClr val="black"/>
              </a:solidFill>
            </a:endParaRPr>
          </a:p>
        </p:txBody>
      </p:sp>
    </p:spTree>
    <p:extLst>
      <p:ext uri="{BB962C8B-B14F-4D97-AF65-F5344CB8AC3E}">
        <p14:creationId xmlns:p14="http://schemas.microsoft.com/office/powerpoint/2010/main" val="287000323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Different</a:t>
            </a:r>
            <a:r>
              <a:rPr lang="en-US" baseline="0" dirty="0" smtClean="0"/>
              <a:t> species of b</a:t>
            </a:r>
            <a:r>
              <a:rPr lang="en-US" dirty="0" smtClean="0"/>
              <a:t>ees have tongues of different lengths. The long tongue of this bumble bee allows it to reach nectar inside</a:t>
            </a:r>
            <a:r>
              <a:rPr lang="en-US" baseline="0" dirty="0" smtClean="0"/>
              <a:t> deep flowers. Some bees with short tongues can only reach the nectar of shallow flowers.</a:t>
            </a:r>
            <a:endParaRPr lang="en-US" dirty="0"/>
          </a:p>
        </p:txBody>
      </p:sp>
      <p:sp>
        <p:nvSpPr>
          <p:cNvPr id="4" name="Slide Number Placeholder 3"/>
          <p:cNvSpPr>
            <a:spLocks noGrp="1"/>
          </p:cNvSpPr>
          <p:nvPr>
            <p:ph type="sldNum" sz="quarter" idx="10"/>
          </p:nvPr>
        </p:nvSpPr>
        <p:spPr/>
        <p:txBody>
          <a:bodyPr/>
          <a:lstStyle/>
          <a:p>
            <a:fld id="{DEFB8A8F-5E48-46DE-8E72-59DD69414BCA}" type="slidenum">
              <a:rPr lang="en-US" smtClean="0">
                <a:solidFill>
                  <a:prstClr val="black"/>
                </a:solidFill>
              </a:rPr>
              <a:pPr/>
              <a:t>30</a:t>
            </a:fld>
            <a:endParaRPr lang="en-US">
              <a:solidFill>
                <a:prstClr val="black"/>
              </a:solidFill>
            </a:endParaRPr>
          </a:p>
        </p:txBody>
      </p:sp>
    </p:spTree>
    <p:extLst>
      <p:ext uri="{BB962C8B-B14F-4D97-AF65-F5344CB8AC3E}">
        <p14:creationId xmlns:p14="http://schemas.microsoft.com/office/powerpoint/2010/main" val="151434318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People often say – “It was a bee that wrecked my picnic” when in fact it was a</a:t>
            </a:r>
            <a:r>
              <a:rPr lang="en-US" baseline="0" dirty="0" smtClean="0"/>
              <a:t> wasp! Shown here is a yellow jacket. Wasps are important for eating pests in your garden, as they are carnivores. However, some wasps, like yellow jackets can be aggressive. Many wasps are not aggressive.</a:t>
            </a:r>
            <a:endParaRPr lang="en-US" dirty="0"/>
          </a:p>
        </p:txBody>
      </p:sp>
      <p:sp>
        <p:nvSpPr>
          <p:cNvPr id="4" name="Slide Number Placeholder 3"/>
          <p:cNvSpPr>
            <a:spLocks noGrp="1"/>
          </p:cNvSpPr>
          <p:nvPr>
            <p:ph type="sldNum" sz="quarter" idx="10"/>
          </p:nvPr>
        </p:nvSpPr>
        <p:spPr/>
        <p:txBody>
          <a:bodyPr/>
          <a:lstStyle/>
          <a:p>
            <a:fld id="{D31C5550-A312-4938-B065-95F190E79F2D}" type="slidenum">
              <a:rPr lang="en-US" smtClean="0"/>
              <a:t>31</a:t>
            </a:fld>
            <a:endParaRPr lang="en-US"/>
          </a:p>
        </p:txBody>
      </p:sp>
    </p:spTree>
    <p:extLst>
      <p:ext uri="{BB962C8B-B14F-4D97-AF65-F5344CB8AC3E}">
        <p14:creationId xmlns:p14="http://schemas.microsoft.com/office/powerpoint/2010/main" val="13011376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a:t>
            </a:r>
            <a:r>
              <a:rPr lang="en-US" dirty="0" err="1" smtClean="0"/>
              <a:t>Xerces</a:t>
            </a:r>
            <a:r>
              <a:rPr lang="en-US" dirty="0" smtClean="0"/>
              <a:t> Society uses a range</a:t>
            </a:r>
            <a:r>
              <a:rPr lang="en-US" baseline="0" dirty="0" smtClean="0"/>
              <a:t> of approaches to protect invertebrates including conservation, advocacy, research, and education. </a:t>
            </a:r>
            <a:endParaRPr lang="en-US" dirty="0"/>
          </a:p>
        </p:txBody>
      </p:sp>
      <p:sp>
        <p:nvSpPr>
          <p:cNvPr id="4" name="Slide Number Placeholder 3"/>
          <p:cNvSpPr>
            <a:spLocks noGrp="1"/>
          </p:cNvSpPr>
          <p:nvPr>
            <p:ph type="sldNum" sz="quarter" idx="10"/>
          </p:nvPr>
        </p:nvSpPr>
        <p:spPr/>
        <p:txBody>
          <a:bodyPr/>
          <a:lstStyle/>
          <a:p>
            <a:fld id="{DEFB8A8F-5E48-46DE-8E72-59DD69414BCA}" type="slidenum">
              <a:rPr lang="en-US" smtClean="0"/>
              <a:t>3</a:t>
            </a:fld>
            <a:endParaRPr lang="en-US"/>
          </a:p>
        </p:txBody>
      </p:sp>
    </p:spTree>
    <p:extLst>
      <p:ext uri="{BB962C8B-B14F-4D97-AF65-F5344CB8AC3E}">
        <p14:creationId xmlns:p14="http://schemas.microsoft.com/office/powerpoint/2010/main" val="345548858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Over 90% of native bees are solitary.</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This is an example of what a typical solitary life cycle looks like. Most of our native bees are solitary and generally live for about 1 year. The adult stage typically lasts 3-4 weeks. The offspring typically remain in the nest for about 11 months, growing through the egg, larva, and pupa stages. The female will mate once and then spend her time creating and provisioning a nest to lay her eggs. A nest may have 1-10 cells depending on species and the cell may be formed or lined with waxy or cellophane-like secretions, pieces of leaf or petal, soil, or chewed up wood. Before she closes each cell, the bee provisions it with food for her offspring. She mixes together the nectar and pollen to form a loaf (or bee bread) inside the brood cell. She then lays an egg in the cells, usually on the loaf, and seals the cell. When she has completed and sealed all the cells in her nest, the bee will cap the nest entrance and leave. A female solitary bee may lay up to 20-30 eggs in her life. Eggs resemble a tiny white sausage. 1-3 weeks later the egg hatches and a white, soft-bodied, grub-like larva emerges. Feeding on the bee bread, the larva grows rapidly for 6-8 weeks before changing into a pupa. During the dormant pupal stage, 8-9 months, the bee transforms within a protective cocoon into its adult form. When it emerges, the adult bee is fully grown, ready to mate and continue the cycle. </a:t>
            </a:r>
            <a:endParaRPr lang="en-US" dirty="0" smtClean="0"/>
          </a:p>
          <a:p>
            <a:endParaRPr lang="en-US" dirty="0"/>
          </a:p>
        </p:txBody>
      </p:sp>
      <p:sp>
        <p:nvSpPr>
          <p:cNvPr id="4" name="Slide Number Placeholder 3"/>
          <p:cNvSpPr>
            <a:spLocks noGrp="1"/>
          </p:cNvSpPr>
          <p:nvPr>
            <p:ph type="sldNum" sz="quarter" idx="10"/>
          </p:nvPr>
        </p:nvSpPr>
        <p:spPr/>
        <p:txBody>
          <a:bodyPr/>
          <a:lstStyle/>
          <a:p>
            <a:fld id="{C453D4B2-57F7-4135-BB25-7978926F3FF4}" type="slidenum">
              <a:rPr lang="en-US" smtClean="0"/>
              <a:t>33</a:t>
            </a:fld>
            <a:endParaRPr lang="en-US"/>
          </a:p>
        </p:txBody>
      </p:sp>
    </p:spTree>
    <p:extLst>
      <p:ext uri="{BB962C8B-B14F-4D97-AF65-F5344CB8AC3E}">
        <p14:creationId xmlns:p14="http://schemas.microsoft.com/office/powerpoint/2010/main" val="149643517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lnSpc>
                <a:spcPct val="100000"/>
              </a:lnSpc>
              <a:spcBef>
                <a:spcPts val="1200"/>
              </a:spcBef>
              <a:defRPr/>
            </a:pPr>
            <a:r>
              <a:rPr lang="en-US" altLang="en-US" dirty="0" smtClean="0"/>
              <a:t>Roughly 70% of native bee species nest underground.</a:t>
            </a:r>
          </a:p>
          <a:p>
            <a:pPr marL="173038" indent="-173038" algn="l">
              <a:spcBef>
                <a:spcPct val="50000"/>
              </a:spcBef>
              <a:buFontTx/>
              <a:buChar char="•"/>
            </a:pPr>
            <a:r>
              <a:rPr lang="en-US" dirty="0" smtClean="0">
                <a:latin typeface="Arial" charset="0"/>
              </a:rPr>
              <a:t>Resemble ant-nests from above ground </a:t>
            </a:r>
          </a:p>
          <a:p>
            <a:pPr marL="173038" indent="-173038" algn="l">
              <a:spcBef>
                <a:spcPct val="50000"/>
              </a:spcBef>
              <a:buFontTx/>
              <a:buChar char="•"/>
            </a:pPr>
            <a:r>
              <a:rPr lang="en-US" dirty="0" smtClean="0">
                <a:latin typeface="Arial" charset="0"/>
              </a:rPr>
              <a:t>May be found in turf, more often on bare, exposed ground </a:t>
            </a:r>
          </a:p>
          <a:p>
            <a:pPr marL="173038" indent="-173038" algn="l">
              <a:spcBef>
                <a:spcPct val="50000"/>
              </a:spcBef>
              <a:buFontTx/>
              <a:buChar char="•"/>
            </a:pPr>
            <a:r>
              <a:rPr lang="en-US" dirty="0" smtClean="0">
                <a:latin typeface="Arial" charset="0"/>
              </a:rPr>
              <a:t>Sandy to loam soils preferred, but some will nest in clay too</a:t>
            </a:r>
          </a:p>
          <a:p>
            <a:pPr marL="173038" indent="-173038" algn="l">
              <a:spcBef>
                <a:spcPct val="50000"/>
              </a:spcBef>
              <a:buFontTx/>
              <a:buChar char="•"/>
            </a:pPr>
            <a:r>
              <a:rPr lang="en-US" dirty="0" smtClean="0">
                <a:latin typeface="Arial" charset="0"/>
              </a:rPr>
              <a:t>Look for them on south-facing slopes</a:t>
            </a:r>
          </a:p>
          <a:p>
            <a:pPr marL="173038" indent="-173038" algn="l">
              <a:spcBef>
                <a:spcPct val="50000"/>
              </a:spcBef>
              <a:buFontTx/>
              <a:buChar char="•"/>
            </a:pPr>
            <a:endParaRPr lang="en-US" dirty="0" smtClean="0">
              <a:latin typeface="Aria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You can promote</a:t>
            </a:r>
            <a:r>
              <a:rPr lang="en-US" baseline="0" dirty="0" smtClean="0"/>
              <a:t> ground nesting sites by leaving</a:t>
            </a:r>
            <a:r>
              <a:rPr lang="en-US" dirty="0" smtClean="0"/>
              <a:t> areas undisturbed with patches of bare soil. Relatively undisturbed conditions will</a:t>
            </a:r>
            <a:r>
              <a:rPr lang="en-US" baseline="0" dirty="0" smtClean="0"/>
              <a:t> </a:t>
            </a:r>
            <a:r>
              <a:rPr lang="en-US" dirty="0" smtClean="0"/>
              <a:t>allow bee nests to become well-established, and they may be enhanced with the addition of key native flowering plants and/or nest site materials. </a:t>
            </a:r>
          </a:p>
          <a:p>
            <a:endParaRPr lang="en-US" baseline="0" dirty="0" smtClean="0"/>
          </a:p>
          <a:p>
            <a:r>
              <a:rPr lang="en-US" dirty="0" smtClean="0"/>
              <a:t>Managing</a:t>
            </a:r>
            <a:r>
              <a:rPr lang="en-US" baseline="0" dirty="0" smtClean="0"/>
              <a:t> nesting sites for ground-nesting species centers on leaving some undisturbed bare ground. </a:t>
            </a:r>
            <a:r>
              <a:rPr lang="en-US" dirty="0" smtClean="0"/>
              <a:t>In general, it is important</a:t>
            </a:r>
            <a:r>
              <a:rPr lang="en-US" baseline="0" dirty="0" smtClean="0"/>
              <a:t> that ground nest sites receive direct sunlight and that bare soil – even very small patches – is accessible among the plants. This might mean trimming back bushes or trees from time to time and keeping thatch, weeds, grass, or moss from becoming too dense and blocking bee access to the soil below. Other management techniques might include spot herbicide treatments, fire, and haying. Clippings or dead plant material should be mostly removed from the areas of sites and site management should occur in the fall when adult bees are not present. </a:t>
            </a:r>
            <a:endParaRPr lang="en-US" dirty="0" smtClean="0"/>
          </a:p>
          <a:p>
            <a:pPr marL="173038" indent="-173038" algn="l">
              <a:spcBef>
                <a:spcPct val="50000"/>
              </a:spcBef>
              <a:buFontTx/>
              <a:buChar char="•"/>
            </a:pPr>
            <a:endParaRPr lang="en-US" dirty="0" smtClean="0">
              <a:latin typeface="Arial" charset="0"/>
            </a:endParaRPr>
          </a:p>
          <a:p>
            <a:endParaRPr lang="en-US" dirty="0"/>
          </a:p>
        </p:txBody>
      </p:sp>
      <p:sp>
        <p:nvSpPr>
          <p:cNvPr id="4" name="Slide Number Placeholder 3"/>
          <p:cNvSpPr>
            <a:spLocks noGrp="1"/>
          </p:cNvSpPr>
          <p:nvPr>
            <p:ph type="sldNum" sz="quarter" idx="10"/>
          </p:nvPr>
        </p:nvSpPr>
        <p:spPr/>
        <p:txBody>
          <a:bodyPr/>
          <a:lstStyle/>
          <a:p>
            <a:fld id="{D31C5550-A312-4938-B065-95F190E79F2D}" type="slidenum">
              <a:rPr lang="en-US" smtClean="0"/>
              <a:t>34</a:t>
            </a:fld>
            <a:endParaRPr lang="en-US"/>
          </a:p>
        </p:txBody>
      </p:sp>
    </p:spTree>
    <p:extLst>
      <p:ext uri="{BB962C8B-B14F-4D97-AF65-F5344CB8AC3E}">
        <p14:creationId xmlns:p14="http://schemas.microsoft.com/office/powerpoint/2010/main" val="217989705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ct val="0"/>
              </a:spcBef>
              <a:spcAft>
                <a:spcPts val="0"/>
              </a:spcAft>
              <a:buClrTx/>
              <a:buSzTx/>
              <a:buFontTx/>
              <a:buNone/>
              <a:tabLst/>
              <a:defRPr/>
            </a:pPr>
            <a:r>
              <a:rPr lang="en-US" altLang="en-US" dirty="0" smtClean="0"/>
              <a:t>Bumble Bees are social but also ground nesters.</a:t>
            </a:r>
          </a:p>
          <a:p>
            <a:pPr marL="0" marR="0" indent="0" algn="l" defTabSz="914400" rtl="0" eaLnBrk="1" fontAlgn="auto" latinLnBrk="0" hangingPunct="1">
              <a:lnSpc>
                <a:spcPct val="100000"/>
              </a:lnSpc>
              <a:spcBef>
                <a:spcPct val="0"/>
              </a:spcBef>
              <a:spcAft>
                <a:spcPts val="0"/>
              </a:spcAft>
              <a:buClrTx/>
              <a:buSzTx/>
              <a:buFontTx/>
              <a:buNone/>
              <a:tabLst/>
              <a:defRPr/>
            </a:pPr>
            <a:endParaRPr lang="en-US" altLang="en-US" dirty="0" smtClean="0"/>
          </a:p>
          <a:p>
            <a:pPr eaLnBrk="1" hangingPunct="1">
              <a:spcBef>
                <a:spcPct val="0"/>
              </a:spcBef>
            </a:pPr>
            <a:r>
              <a:rPr lang="en-US" altLang="en-US" dirty="0" smtClean="0"/>
              <a:t>Unlike honey bees which exist in perennial colonies, bumble bees form annual colonies formed in the spring by a solitary queen. </a:t>
            </a:r>
          </a:p>
          <a:p>
            <a:pPr eaLnBrk="1" hangingPunct="1">
              <a:spcBef>
                <a:spcPct val="0"/>
              </a:spcBef>
            </a:pPr>
            <a:endParaRPr lang="en-US" altLang="en-US" dirty="0" smtClean="0"/>
          </a:p>
          <a:p>
            <a:pPr marL="0" marR="0" lvl="0" indent="0" algn="l" defTabSz="914400" rtl="0" eaLnBrk="1" fontAlgn="auto" latinLnBrk="0" hangingPunct="1">
              <a:lnSpc>
                <a:spcPct val="100000"/>
              </a:lnSpc>
              <a:spcBef>
                <a:spcPct val="0"/>
              </a:spcBef>
              <a:spcAft>
                <a:spcPts val="0"/>
              </a:spcAft>
              <a:buClrTx/>
              <a:buSzTx/>
              <a:buFontTx/>
              <a:buNone/>
              <a:tabLst/>
              <a:defRPr/>
            </a:pPr>
            <a:r>
              <a:rPr lang="en-US" sz="1200" b="0" i="0" kern="1200" dirty="0" smtClean="0">
                <a:solidFill>
                  <a:schemeClr val="tx1"/>
                </a:solidFill>
                <a:effectLst/>
                <a:latin typeface="+mn-lt"/>
                <a:ea typeface="+mn-ea"/>
                <a:cs typeface="+mn-cs"/>
              </a:rPr>
              <a:t>The queen creates the first few brood cells from wax, and then provisions them with pollen and nectar and lays eggs. It will take four to five weeks for the first eggs she lays to emerge as adult bees; these bees become workers, taking on the tasks of foraging and helping the queen tend the growing number of brood cells. Depending on their role in the nest, workers may live for one to two months, by which time there will be more workers to replace them. The queen will continue to lay eggs, and the colony will grow steadily through the summer. At the end of summer, new queens and drones will emerge and mate. Because bumble bees have an annual life cycle, and generally only occupy nest sites for one year. Repeated use of the same nest site would happen only by chance, as overwintering queens do not spend the winter in the nest in which they were born. Because of this, we encourage folks that find nest sites near their home to try to make space for the bumble bees during the season, rather than attempt to move or exterminate them. Understanding the life cycle of a typical bumble bee colony is the first step in understanding their unique habitat needs.</a:t>
            </a:r>
            <a:endParaRPr lang="en-US" dirty="0" smtClean="0"/>
          </a:p>
          <a:p>
            <a:pPr eaLnBrk="1" hangingPunct="1">
              <a:spcBef>
                <a:spcPct val="0"/>
              </a:spcBef>
            </a:pPr>
            <a:endParaRPr lang="en-US" altLang="en-US" dirty="0" smtClean="0"/>
          </a:p>
        </p:txBody>
      </p:sp>
      <p:sp>
        <p:nvSpPr>
          <p:cNvPr id="4" name="Slide Number Placeholder 3"/>
          <p:cNvSpPr>
            <a:spLocks noGrp="1"/>
          </p:cNvSpPr>
          <p:nvPr>
            <p:ph type="sldNum" sz="quarter" idx="10"/>
          </p:nvPr>
        </p:nvSpPr>
        <p:spPr/>
        <p:txBody>
          <a:bodyPr/>
          <a:lstStyle/>
          <a:p>
            <a:fld id="{028CF664-CDA1-473F-8DC9-197382673829}" type="slidenum">
              <a:rPr lang="en-US" smtClean="0">
                <a:solidFill>
                  <a:prstClr val="black"/>
                </a:solidFill>
              </a:rPr>
              <a:pPr/>
              <a:t>35</a:t>
            </a:fld>
            <a:endParaRPr lang="en-US">
              <a:solidFill>
                <a:prstClr val="black"/>
              </a:solidFill>
            </a:endParaRPr>
          </a:p>
        </p:txBody>
      </p:sp>
    </p:spTree>
    <p:extLst>
      <p:ext uri="{BB962C8B-B14F-4D97-AF65-F5344CB8AC3E}">
        <p14:creationId xmlns:p14="http://schemas.microsoft.com/office/powerpoint/2010/main" val="331188200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Bumble bees need a cavity in which to build their nest. The queens are opportunists, looking for any suitably sized cavity. Sometimes this is above ground, such as in hollow trees, abandoned bird nests, rock walls, or under a tussock of grass, but they mostly nest underground. An abandoned rodent hole is a favorite, as this space is warm and already lined with fur.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D31C5550-A312-4938-B065-95F190E79F2D}" type="slidenum">
              <a:rPr lang="en-US" smtClean="0"/>
              <a:t>36</a:t>
            </a:fld>
            <a:endParaRPr lang="en-US"/>
          </a:p>
        </p:txBody>
      </p:sp>
    </p:spTree>
    <p:extLst>
      <p:ext uri="{BB962C8B-B14F-4D97-AF65-F5344CB8AC3E}">
        <p14:creationId xmlns:p14="http://schemas.microsoft.com/office/powerpoint/2010/main" val="63805286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smtClean="0"/>
              <a:t>About 30% of our native bees nest as solitary individuals in wood tunnels, usually hollow stems, or the abandoned beetle borer holes found in dead trees, or stumps.</a:t>
            </a:r>
          </a:p>
        </p:txBody>
      </p:sp>
      <p:sp>
        <p:nvSpPr>
          <p:cNvPr id="4" name="Slide Number Placeholder 3"/>
          <p:cNvSpPr>
            <a:spLocks noGrp="1"/>
          </p:cNvSpPr>
          <p:nvPr>
            <p:ph type="sldNum" sz="quarter" idx="10"/>
          </p:nvPr>
        </p:nvSpPr>
        <p:spPr/>
        <p:txBody>
          <a:bodyPr/>
          <a:lstStyle/>
          <a:p>
            <a:fld id="{D31C5550-A312-4938-B065-95F190E79F2D}" type="slidenum">
              <a:rPr lang="en-US" smtClean="0"/>
              <a:t>37</a:t>
            </a:fld>
            <a:endParaRPr lang="en-US"/>
          </a:p>
        </p:txBody>
      </p:sp>
    </p:spTree>
    <p:extLst>
      <p:ext uri="{BB962C8B-B14F-4D97-AF65-F5344CB8AC3E}">
        <p14:creationId xmlns:p14="http://schemas.microsoft.com/office/powerpoint/2010/main" val="141264947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Different bee species need different materials to construct brood cells and seal their nests, including pieces of leaf or petal, mud, fine pebbles, sawdust, or tree resin. Damp ground or mud puddles and a variety of native plants near the nests will be important for construction material (mud, leaves, petals) and will benefit butterflies that drink from puddles. Beetle-riddled snags should be left for mason and leafcutter bees. Maintain existing plants or grow additional plants that provide nesting habitat for bees. </a:t>
            </a:r>
            <a:r>
              <a:rPr lang="en-US" dirty="0" smtClean="0"/>
              <a:t>Plants with stems that bees utilize as tunnel nests include (Vaughan 2015)</a:t>
            </a:r>
            <a:r>
              <a:rPr lang="en-US" baseline="0" dirty="0" smtClean="0"/>
              <a:t>: </a:t>
            </a:r>
            <a:r>
              <a:rPr lang="en-US" dirty="0" smtClean="0"/>
              <a:t>Box elder (Acer </a:t>
            </a:r>
            <a:r>
              <a:rPr lang="en-US" dirty="0" err="1" smtClean="0"/>
              <a:t>negundo</a:t>
            </a:r>
            <a:r>
              <a:rPr lang="en-US" dirty="0" smtClean="0"/>
              <a:t>),</a:t>
            </a:r>
            <a:r>
              <a:rPr lang="en-US" baseline="0" dirty="0" smtClean="0"/>
              <a:t> </a:t>
            </a:r>
            <a:r>
              <a:rPr lang="en-US" dirty="0" smtClean="0"/>
              <a:t>Agave (Agave spp.),</a:t>
            </a:r>
            <a:r>
              <a:rPr lang="en-US" baseline="0" dirty="0" smtClean="0"/>
              <a:t> </a:t>
            </a:r>
            <a:r>
              <a:rPr lang="en-US" dirty="0" smtClean="0"/>
              <a:t>Sunflower (Helianthus spp.),</a:t>
            </a:r>
            <a:r>
              <a:rPr lang="en-US" baseline="0" dirty="0" smtClean="0"/>
              <a:t> </a:t>
            </a:r>
            <a:r>
              <a:rPr lang="en-US" dirty="0" smtClean="0"/>
              <a:t>Sumac (</a:t>
            </a:r>
            <a:r>
              <a:rPr lang="en-US" dirty="0" err="1" smtClean="0"/>
              <a:t>Rhus</a:t>
            </a:r>
            <a:r>
              <a:rPr lang="en-US" dirty="0" smtClean="0"/>
              <a:t> spp.),</a:t>
            </a:r>
            <a:r>
              <a:rPr lang="en-US" baseline="0" dirty="0" smtClean="0"/>
              <a:t> </a:t>
            </a:r>
            <a:r>
              <a:rPr lang="en-US" dirty="0" err="1" smtClean="0"/>
              <a:t>Wildrose</a:t>
            </a:r>
            <a:r>
              <a:rPr lang="en-US" dirty="0" smtClean="0"/>
              <a:t> (Rosa spp.),</a:t>
            </a:r>
            <a:r>
              <a:rPr lang="en-US" baseline="0" dirty="0" smtClean="0"/>
              <a:t> </a:t>
            </a:r>
            <a:r>
              <a:rPr lang="en-US" dirty="0" smtClean="0"/>
              <a:t>Raspberry, blackberry (</a:t>
            </a:r>
            <a:r>
              <a:rPr lang="en-US" dirty="0" err="1" smtClean="0"/>
              <a:t>Rubus</a:t>
            </a:r>
            <a:r>
              <a:rPr lang="en-US" dirty="0" smtClean="0"/>
              <a:t> spp.),</a:t>
            </a:r>
            <a:r>
              <a:rPr lang="en-US" baseline="0" dirty="0" smtClean="0"/>
              <a:t> </a:t>
            </a:r>
            <a:r>
              <a:rPr lang="en-US" dirty="0" smtClean="0"/>
              <a:t>Elderberry (</a:t>
            </a:r>
            <a:r>
              <a:rPr lang="en-US" dirty="0" err="1" smtClean="0"/>
              <a:t>Sambucus</a:t>
            </a:r>
            <a:r>
              <a:rPr lang="en-US" dirty="0" smtClean="0"/>
              <a:t> spp.),</a:t>
            </a:r>
            <a:r>
              <a:rPr lang="en-US" baseline="0" dirty="0" smtClean="0"/>
              <a:t> </a:t>
            </a:r>
            <a:r>
              <a:rPr lang="en-US" dirty="0" smtClean="0"/>
              <a:t>Cup plant (</a:t>
            </a:r>
            <a:r>
              <a:rPr lang="en-US" dirty="0" err="1" smtClean="0"/>
              <a:t>Silphium</a:t>
            </a:r>
            <a:r>
              <a:rPr lang="en-US" dirty="0" smtClean="0"/>
              <a:t> </a:t>
            </a:r>
            <a:r>
              <a:rPr lang="en-US" dirty="0" err="1" smtClean="0"/>
              <a:t>perfoliatum</a:t>
            </a:r>
            <a:r>
              <a:rPr lang="en-US" dirty="0" smtClean="0"/>
              <a:t>),</a:t>
            </a:r>
            <a:r>
              <a:rPr lang="en-US" baseline="0" dirty="0" smtClean="0"/>
              <a:t> </a:t>
            </a:r>
            <a:r>
              <a:rPr lang="en-US" dirty="0" smtClean="0"/>
              <a:t>Snowberry (</a:t>
            </a:r>
            <a:r>
              <a:rPr lang="en-US" dirty="0" err="1" smtClean="0"/>
              <a:t>Symphoricarpos</a:t>
            </a:r>
            <a:r>
              <a:rPr lang="en-US" dirty="0" smtClean="0"/>
              <a:t> spp.),</a:t>
            </a:r>
            <a:r>
              <a:rPr lang="en-US" baseline="0" dirty="0" smtClean="0"/>
              <a:t> </a:t>
            </a:r>
            <a:r>
              <a:rPr lang="en-US" dirty="0" smtClean="0"/>
              <a:t>Ironwood (</a:t>
            </a:r>
            <a:r>
              <a:rPr lang="en-US" dirty="0" err="1" smtClean="0"/>
              <a:t>Vernonia</a:t>
            </a:r>
            <a:r>
              <a:rPr lang="en-US" dirty="0" smtClean="0"/>
              <a:t> spp.),</a:t>
            </a:r>
            <a:r>
              <a:rPr lang="en-US" baseline="0" dirty="0" smtClean="0"/>
              <a:t> and </a:t>
            </a:r>
            <a:r>
              <a:rPr lang="en-US" dirty="0" smtClean="0"/>
              <a:t>Yucca (Yucca spp.).</a:t>
            </a:r>
          </a:p>
          <a:p>
            <a:endParaRPr lang="en-US" dirty="0"/>
          </a:p>
        </p:txBody>
      </p:sp>
      <p:sp>
        <p:nvSpPr>
          <p:cNvPr id="4" name="Slide Number Placeholder 3"/>
          <p:cNvSpPr>
            <a:spLocks noGrp="1"/>
          </p:cNvSpPr>
          <p:nvPr>
            <p:ph type="sldNum" sz="quarter" idx="10"/>
          </p:nvPr>
        </p:nvSpPr>
        <p:spPr/>
        <p:txBody>
          <a:bodyPr/>
          <a:lstStyle/>
          <a:p>
            <a:fld id="{D31C5550-A312-4938-B065-95F190E79F2D}" type="slidenum">
              <a:rPr lang="en-US" smtClean="0"/>
              <a:t>38</a:t>
            </a:fld>
            <a:endParaRPr lang="en-US"/>
          </a:p>
        </p:txBody>
      </p:sp>
    </p:spTree>
    <p:extLst>
      <p:ext uri="{BB962C8B-B14F-4D97-AF65-F5344CB8AC3E}">
        <p14:creationId xmlns:p14="http://schemas.microsoft.com/office/powerpoint/2010/main" val="313836813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Bloom</a:t>
            </a:r>
            <a:r>
              <a:rPr lang="en-US" baseline="0" dirty="0" smtClean="0"/>
              <a:t> throughout the season</a:t>
            </a:r>
            <a:r>
              <a:rPr lang="en-US" baseline="0" dirty="0"/>
              <a:t> </a:t>
            </a:r>
            <a:r>
              <a:rPr lang="en-US" baseline="0" dirty="0" smtClean="0"/>
              <a:t>and native where possible.</a:t>
            </a:r>
          </a:p>
        </p:txBody>
      </p:sp>
      <p:sp>
        <p:nvSpPr>
          <p:cNvPr id="4" name="Slide Number Placeholder 3"/>
          <p:cNvSpPr>
            <a:spLocks noGrp="1"/>
          </p:cNvSpPr>
          <p:nvPr>
            <p:ph type="sldNum" sz="quarter" idx="10"/>
          </p:nvPr>
        </p:nvSpPr>
        <p:spPr/>
        <p:txBody>
          <a:bodyPr/>
          <a:lstStyle/>
          <a:p>
            <a:fld id="{D31C5550-A312-4938-B065-95F190E79F2D}" type="slidenum">
              <a:rPr lang="en-US" smtClean="0"/>
              <a:t>39</a:t>
            </a:fld>
            <a:endParaRPr lang="en-US"/>
          </a:p>
        </p:txBody>
      </p:sp>
    </p:spTree>
    <p:extLst>
      <p:ext uri="{BB962C8B-B14F-4D97-AF65-F5344CB8AC3E}">
        <p14:creationId xmlns:p14="http://schemas.microsoft.com/office/powerpoint/2010/main" val="70481035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Habitat loss is a key drive</a:t>
            </a:r>
            <a:r>
              <a:rPr lang="en-US" baseline="0" dirty="0" smtClean="0"/>
              <a:t>r of pollinator declines, and can take several forms.</a:t>
            </a:r>
          </a:p>
          <a:p>
            <a:endParaRPr lang="en-US" baseline="0" dirty="0" smtClean="0"/>
          </a:p>
          <a:p>
            <a:r>
              <a:rPr lang="en-US" baseline="0" dirty="0" smtClean="0"/>
              <a:t>One component of loss is habitat conversion – for example development, intensive agriculture, or landscaping that is not pollinator-friendly. Another part is pesticide contamination of areas that could otherwise be pollinator habitat. A third factor in habitat loss is declines of key plant species that pollinators depend on, like milkweed that monarchs need to reproduce.</a:t>
            </a:r>
          </a:p>
          <a:p>
            <a:endParaRPr lang="en-US" dirty="0"/>
          </a:p>
        </p:txBody>
      </p:sp>
      <p:sp>
        <p:nvSpPr>
          <p:cNvPr id="4" name="Slide Number Placeholder 3"/>
          <p:cNvSpPr>
            <a:spLocks noGrp="1"/>
          </p:cNvSpPr>
          <p:nvPr>
            <p:ph type="sldNum" sz="quarter" idx="10"/>
          </p:nvPr>
        </p:nvSpPr>
        <p:spPr/>
        <p:txBody>
          <a:bodyPr/>
          <a:lstStyle/>
          <a:p>
            <a:fld id="{D31C5550-A312-4938-B065-95F190E79F2D}" type="slidenum">
              <a:rPr lang="en-US" smtClean="0"/>
              <a:t>41</a:t>
            </a:fld>
            <a:endParaRPr lang="en-US"/>
          </a:p>
        </p:txBody>
      </p:sp>
    </p:spTree>
    <p:extLst>
      <p:ext uri="{BB962C8B-B14F-4D97-AF65-F5344CB8AC3E}">
        <p14:creationId xmlns:p14="http://schemas.microsoft.com/office/powerpoint/2010/main" val="385740410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a:t>
            </a:r>
            <a:r>
              <a:rPr lang="en-US" baseline="0" dirty="0" smtClean="0"/>
              <a:t> are examples of common urban areas where pollinator habitat is lost. This may be overlooked as habitat loss.</a:t>
            </a:r>
            <a:endParaRPr lang="en-US" dirty="0"/>
          </a:p>
        </p:txBody>
      </p:sp>
      <p:sp>
        <p:nvSpPr>
          <p:cNvPr id="4" name="Slide Number Placeholder 3"/>
          <p:cNvSpPr>
            <a:spLocks noGrp="1"/>
          </p:cNvSpPr>
          <p:nvPr>
            <p:ph type="sldNum" sz="quarter" idx="10"/>
          </p:nvPr>
        </p:nvSpPr>
        <p:spPr/>
        <p:txBody>
          <a:bodyPr/>
          <a:lstStyle/>
          <a:p>
            <a:fld id="{D31C5550-A312-4938-B065-95F190E79F2D}" type="slidenum">
              <a:rPr lang="en-US" smtClean="0"/>
              <a:t>42</a:t>
            </a:fld>
            <a:endParaRPr lang="en-US"/>
          </a:p>
        </p:txBody>
      </p:sp>
    </p:spTree>
    <p:extLst>
      <p:ext uri="{BB962C8B-B14F-4D97-AF65-F5344CB8AC3E}">
        <p14:creationId xmlns:p14="http://schemas.microsoft.com/office/powerpoint/2010/main" val="322325937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smtClean="0"/>
              <a:t>Pesticide is an umbrella term including insecticides, fungicides, and herbicides, as</a:t>
            </a:r>
            <a:r>
              <a:rPr lang="en-US" b="0" i="0" baseline="0" dirty="0" smtClean="0"/>
              <a:t> well as rodenticides and even antimicrobial products. The term is often misused as synonymous with insecticides but it is a much broader term. The pesticides we are most concerned about for pollinators are insecticides (insects), fungicides (fungi), and herbicides (plants).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smtClean="0"/>
              <a:t>Major threat! This photo shows sample jars with dead</a:t>
            </a:r>
            <a:r>
              <a:rPr lang="en-US" b="0" i="0" baseline="0" dirty="0" smtClean="0"/>
              <a:t> bees in them. During Pollinator Week in 2013, near Portland, OR there was an incident. Some trees were treated with insecticides in a parking lot to control aphids. The pesticides got through the sap and into the flowers, killing approximately 50,000 bumble bees over the period of two weeks. These samples indicated that the pesticide caused these bees to die. The pesticides were applied legally. This story underlines the importance of avoiding pesticide use. The good news is that those pesticides can no longer be used on linden trees in the city.</a:t>
            </a:r>
            <a:endParaRPr lang="en-US" b="0" i="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D31C5550-A312-4938-B065-95F190E79F2D}" type="slidenum">
              <a:rPr lang="en-US" smtClean="0"/>
              <a:t>43</a:t>
            </a:fld>
            <a:endParaRPr lang="en-US"/>
          </a:p>
        </p:txBody>
      </p:sp>
    </p:spTree>
    <p:extLst>
      <p:ext uri="{BB962C8B-B14F-4D97-AF65-F5344CB8AC3E}">
        <p14:creationId xmlns:p14="http://schemas.microsoft.com/office/powerpoint/2010/main" val="32838370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2400">
                <a:solidFill>
                  <a:schemeClr val="tx1"/>
                </a:solidFill>
                <a:latin typeface="Times New Roman" panose="02020603050405020304" pitchFamily="18" charset="0"/>
              </a:defRPr>
            </a:lvl1pPr>
            <a:lvl2pPr marL="742950" indent="-285750" defTabSz="930275">
              <a:defRPr sz="2400">
                <a:solidFill>
                  <a:schemeClr val="tx1"/>
                </a:solidFill>
                <a:latin typeface="Times New Roman" panose="02020603050405020304" pitchFamily="18" charset="0"/>
              </a:defRPr>
            </a:lvl2pPr>
            <a:lvl3pPr marL="1143000" indent="-228600" defTabSz="930275">
              <a:defRPr sz="2400">
                <a:solidFill>
                  <a:schemeClr val="tx1"/>
                </a:solidFill>
                <a:latin typeface="Times New Roman" panose="02020603050405020304" pitchFamily="18" charset="0"/>
              </a:defRPr>
            </a:lvl3pPr>
            <a:lvl4pPr marL="1600200" indent="-228600" defTabSz="930275">
              <a:defRPr sz="2400">
                <a:solidFill>
                  <a:schemeClr val="tx1"/>
                </a:solidFill>
                <a:latin typeface="Times New Roman" panose="02020603050405020304" pitchFamily="18" charset="0"/>
              </a:defRPr>
            </a:lvl4pPr>
            <a:lvl5pPr marL="2057400" indent="-228600" defTabSz="930275">
              <a:defRPr sz="2400">
                <a:solidFill>
                  <a:schemeClr val="tx1"/>
                </a:solidFill>
                <a:latin typeface="Times New Roman" panose="02020603050405020304" pitchFamily="18" charset="0"/>
              </a:defRPr>
            </a:lvl5pPr>
            <a:lvl6pPr marL="2514600" indent="-228600" defTabSz="930275"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30275"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30275"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30275" eaLnBrk="0" fontAlgn="base" hangingPunct="0">
              <a:spcBef>
                <a:spcPct val="0"/>
              </a:spcBef>
              <a:spcAft>
                <a:spcPct val="0"/>
              </a:spcAft>
              <a:defRPr sz="2400">
                <a:solidFill>
                  <a:schemeClr val="tx1"/>
                </a:solidFill>
                <a:latin typeface="Times New Roman" panose="02020603050405020304" pitchFamily="18" charset="0"/>
              </a:defRPr>
            </a:lvl9pPr>
          </a:lstStyle>
          <a:p>
            <a:fld id="{6B733053-006A-4592-B38E-55EE20CDE3D0}" type="slidenum">
              <a:rPr lang="en-US" altLang="en-US" sz="1300">
                <a:solidFill>
                  <a:prstClr val="black"/>
                </a:solidFill>
              </a:rPr>
              <a:pPr/>
              <a:t>4</a:t>
            </a:fld>
            <a:endParaRPr lang="en-US" altLang="en-US" sz="1300" dirty="0">
              <a:solidFill>
                <a:prstClr val="black"/>
              </a:solidFill>
            </a:endParaRPr>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xfrm>
            <a:off x="701675" y="4416425"/>
            <a:ext cx="5607050" cy="41814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z="1200" dirty="0" smtClean="0">
                <a:solidFill>
                  <a:srgbClr val="556779"/>
                </a:solidFill>
                <a:latin typeface="Avenir Roman"/>
              </a:rPr>
              <a:t>Bee</a:t>
            </a:r>
            <a:r>
              <a:rPr lang="en-US" sz="1200" baseline="0" dirty="0" smtClean="0">
                <a:solidFill>
                  <a:srgbClr val="556779"/>
                </a:solidFill>
                <a:latin typeface="Avenir Roman"/>
              </a:rPr>
              <a:t> City USA and Bee Campus USA, Initiatives of the </a:t>
            </a:r>
            <a:r>
              <a:rPr lang="en-US" sz="1200" baseline="0" dirty="0" err="1" smtClean="0">
                <a:solidFill>
                  <a:srgbClr val="556779"/>
                </a:solidFill>
                <a:latin typeface="Avenir Roman"/>
              </a:rPr>
              <a:t>Xerces</a:t>
            </a:r>
            <a:r>
              <a:rPr lang="en-US" sz="1200" baseline="0" dirty="0" smtClean="0">
                <a:solidFill>
                  <a:srgbClr val="556779"/>
                </a:solidFill>
                <a:latin typeface="Avenir Roman"/>
              </a:rPr>
              <a:t> Society, bring communities together to sustain pollinators. </a:t>
            </a:r>
          </a:p>
          <a:p>
            <a:pPr eaLnBrk="1" hangingPunct="1"/>
            <a:endParaRPr lang="en-US" sz="1200" baseline="0" dirty="0" smtClean="0">
              <a:solidFill>
                <a:srgbClr val="556779"/>
              </a:solidFill>
              <a:latin typeface="Avenir Roman"/>
            </a:endParaRPr>
          </a:p>
          <a:p>
            <a:pPr eaLnBrk="1" hangingPunct="1"/>
            <a:r>
              <a:rPr lang="en-US" sz="1200" dirty="0" smtClean="0">
                <a:solidFill>
                  <a:srgbClr val="556779"/>
                </a:solidFill>
                <a:latin typeface="Avenir Roman"/>
              </a:rPr>
              <a:t>Since 2012, Bee City USA has worked to galvanize communities to sustain pollinators, in particular the more than 3,600 species of native bees in this country, by increasing the abundance of native plants, providing nest sites, and reducing the use of pesticides.</a:t>
            </a:r>
          </a:p>
        </p:txBody>
      </p:sp>
    </p:spTree>
    <p:extLst>
      <p:ext uri="{BB962C8B-B14F-4D97-AF65-F5344CB8AC3E}">
        <p14:creationId xmlns:p14="http://schemas.microsoft.com/office/powerpoint/2010/main" val="208170899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When we think about pesticides,</a:t>
            </a:r>
            <a:r>
              <a:rPr lang="en-US" sz="1200" kern="1200" baseline="0" dirty="0" smtClean="0">
                <a:solidFill>
                  <a:schemeClr val="tx1"/>
                </a:solidFill>
                <a:effectLst/>
                <a:latin typeface="+mn-lt"/>
                <a:ea typeface="+mn-ea"/>
                <a:cs typeface="+mn-cs"/>
              </a:rPr>
              <a:t> we often think about agricultural areas, but they are commonly used in urban areas as well. In our communities, pesticides are often used for cosmetic reasons to maintain manicured landscapes. Eliminating this cosmetic pesticide use is a simple step to ensure a healthier environment for pollinators, people, and other species. Another consideration for urban pesticide use is that all the impervious surfaces allow pesticides to wash off and easily find their way into storm drains and waterways, so limiting urban pesticides is a great step for water quality. </a:t>
            </a:r>
          </a:p>
        </p:txBody>
      </p:sp>
      <p:sp>
        <p:nvSpPr>
          <p:cNvPr id="4" name="Slide Number Placeholder 3"/>
          <p:cNvSpPr>
            <a:spLocks noGrp="1"/>
          </p:cNvSpPr>
          <p:nvPr>
            <p:ph type="sldNum" sz="quarter" idx="10"/>
          </p:nvPr>
        </p:nvSpPr>
        <p:spPr/>
        <p:txBody>
          <a:bodyPr/>
          <a:lstStyle/>
          <a:p>
            <a:fld id="{A1393D4F-1EEB-41E2-8ACA-CD0F5EFB6932}" type="slidenum">
              <a:rPr lang="en-US" smtClean="0">
                <a:solidFill>
                  <a:prstClr val="black"/>
                </a:solidFill>
              </a:rPr>
              <a:pPr/>
              <a:t>44</a:t>
            </a:fld>
            <a:endParaRPr lang="en-US">
              <a:solidFill>
                <a:prstClr val="black"/>
              </a:solidFill>
            </a:endParaRPr>
          </a:p>
        </p:txBody>
      </p:sp>
    </p:spTree>
    <p:extLst>
      <p:ext uri="{BB962C8B-B14F-4D97-AF65-F5344CB8AC3E}">
        <p14:creationId xmlns:p14="http://schemas.microsoft.com/office/powerpoint/2010/main" val="9976993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 might think – what can I do about climate change?</a:t>
            </a:r>
            <a:r>
              <a:rPr lang="en-US" baseline="0" dirty="0" smtClean="0"/>
              <a:t> It is a huge issue! But you can help.</a:t>
            </a:r>
            <a:endParaRPr lang="en-US" dirty="0"/>
          </a:p>
        </p:txBody>
      </p:sp>
      <p:sp>
        <p:nvSpPr>
          <p:cNvPr id="4" name="Slide Number Placeholder 3"/>
          <p:cNvSpPr>
            <a:spLocks noGrp="1"/>
          </p:cNvSpPr>
          <p:nvPr>
            <p:ph type="sldNum" sz="quarter" idx="10"/>
          </p:nvPr>
        </p:nvSpPr>
        <p:spPr/>
        <p:txBody>
          <a:bodyPr/>
          <a:lstStyle/>
          <a:p>
            <a:fld id="{D31C5550-A312-4938-B065-95F190E79F2D}" type="slidenum">
              <a:rPr lang="en-US" smtClean="0"/>
              <a:t>45</a:t>
            </a:fld>
            <a:endParaRPr lang="en-US"/>
          </a:p>
        </p:txBody>
      </p:sp>
    </p:spTree>
    <p:extLst>
      <p:ext uri="{BB962C8B-B14F-4D97-AF65-F5344CB8AC3E}">
        <p14:creationId xmlns:p14="http://schemas.microsoft.com/office/powerpoint/2010/main" val="208029962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Providing habitat can make a difference for pollinators.</a:t>
            </a:r>
            <a:r>
              <a:rPr lang="en-US" baseline="0" dirty="0" smtClean="0"/>
              <a:t> On a larger scale, our landscape can become more resilient. </a:t>
            </a:r>
            <a:endParaRPr lang="en-US" dirty="0"/>
          </a:p>
        </p:txBody>
      </p:sp>
      <p:sp>
        <p:nvSpPr>
          <p:cNvPr id="4" name="Slide Number Placeholder 3"/>
          <p:cNvSpPr>
            <a:spLocks noGrp="1"/>
          </p:cNvSpPr>
          <p:nvPr>
            <p:ph type="sldNum" sz="quarter" idx="10"/>
          </p:nvPr>
        </p:nvSpPr>
        <p:spPr/>
        <p:txBody>
          <a:bodyPr/>
          <a:lstStyle/>
          <a:p>
            <a:fld id="{D31C5550-A312-4938-B065-95F190E79F2D}" type="slidenum">
              <a:rPr lang="en-US" smtClean="0"/>
              <a:t>46</a:t>
            </a:fld>
            <a:endParaRPr lang="en-US"/>
          </a:p>
        </p:txBody>
      </p:sp>
    </p:spTree>
    <p:extLst>
      <p:ext uri="{BB962C8B-B14F-4D97-AF65-F5344CB8AC3E}">
        <p14:creationId xmlns:p14="http://schemas.microsoft.com/office/powerpoint/2010/main" val="313861034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Conservation is providing habitat</a:t>
            </a:r>
            <a:r>
              <a:rPr lang="en-US" baseline="0" dirty="0" smtClean="0"/>
              <a:t> and </a:t>
            </a:r>
            <a:r>
              <a:rPr lang="en-US" dirty="0" smtClean="0"/>
              <a:t>avoiding using</a:t>
            </a:r>
            <a:r>
              <a:rPr lang="en-US" baseline="0" dirty="0" smtClean="0"/>
              <a:t> pesticides. An analogy – to save song birds, you wouldn’t keep chickens. Honey bees are similar to livestock. </a:t>
            </a:r>
            <a:endParaRPr lang="en-US" dirty="0"/>
          </a:p>
        </p:txBody>
      </p:sp>
      <p:sp>
        <p:nvSpPr>
          <p:cNvPr id="4" name="Slide Number Placeholder 3"/>
          <p:cNvSpPr>
            <a:spLocks noGrp="1"/>
          </p:cNvSpPr>
          <p:nvPr>
            <p:ph type="sldNum" sz="quarter" idx="10"/>
          </p:nvPr>
        </p:nvSpPr>
        <p:spPr/>
        <p:txBody>
          <a:bodyPr/>
          <a:lstStyle/>
          <a:p>
            <a:fld id="{D31C5550-A312-4938-B065-95F190E79F2D}" type="slidenum">
              <a:rPr lang="en-US" smtClean="0"/>
              <a:t>47</a:t>
            </a:fld>
            <a:endParaRPr lang="en-US"/>
          </a:p>
        </p:txBody>
      </p:sp>
    </p:spTree>
    <p:extLst>
      <p:ext uri="{BB962C8B-B14F-4D97-AF65-F5344CB8AC3E}">
        <p14:creationId xmlns:p14="http://schemas.microsoft.com/office/powerpoint/2010/main" val="206639505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Steps you can take to support bees and other pollinators include providing habitat and supporting the entire</a:t>
            </a:r>
            <a:r>
              <a:rPr lang="en-US" baseline="0" dirty="0" smtClean="0"/>
              <a:t> life cycle. </a:t>
            </a:r>
            <a:endParaRPr lang="en-US" dirty="0"/>
          </a:p>
        </p:txBody>
      </p:sp>
      <p:sp>
        <p:nvSpPr>
          <p:cNvPr id="4" name="Slide Number Placeholder 3"/>
          <p:cNvSpPr>
            <a:spLocks noGrp="1"/>
          </p:cNvSpPr>
          <p:nvPr>
            <p:ph type="sldNum" sz="quarter" idx="10"/>
          </p:nvPr>
        </p:nvSpPr>
        <p:spPr/>
        <p:txBody>
          <a:bodyPr/>
          <a:lstStyle/>
          <a:p>
            <a:fld id="{D31C5550-A312-4938-B065-95F190E79F2D}" type="slidenum">
              <a:rPr lang="en-US" smtClean="0"/>
              <a:t>48</a:t>
            </a:fld>
            <a:endParaRPr lang="en-US"/>
          </a:p>
        </p:txBody>
      </p:sp>
    </p:spTree>
    <p:extLst>
      <p:ext uri="{BB962C8B-B14F-4D97-AF65-F5344CB8AC3E}">
        <p14:creationId xmlns:p14="http://schemas.microsoft.com/office/powerpoint/2010/main" val="60056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Bees don’t need large areas of</a:t>
            </a:r>
            <a:r>
              <a:rPr lang="en-US" baseline="0" dirty="0" smtClean="0"/>
              <a:t> habitat. Even one plant can provide habitat. They also don’t need nesting and foraging areas to be right next to each other. Think about what your neighbors have in their yard, do you have large trees close by? What is near your side walk? </a:t>
            </a:r>
            <a:r>
              <a:rPr lang="en-US" baseline="0" dirty="0" err="1" smtClean="0"/>
              <a:t>Bioswale</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D31C5550-A312-4938-B065-95F190E79F2D}" type="slidenum">
              <a:rPr lang="en-US" smtClean="0"/>
              <a:t>49</a:t>
            </a:fld>
            <a:endParaRPr lang="en-US"/>
          </a:p>
        </p:txBody>
      </p:sp>
    </p:spTree>
    <p:extLst>
      <p:ext uri="{BB962C8B-B14F-4D97-AF65-F5344CB8AC3E}">
        <p14:creationId xmlns:p14="http://schemas.microsoft.com/office/powerpoint/2010/main" val="258155439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dotted line is</a:t>
            </a:r>
            <a:r>
              <a:rPr lang="en-US" baseline="0" dirty="0" smtClean="0"/>
              <a:t> where a bee might travel. </a:t>
            </a:r>
            <a:endParaRPr lang="en-US" dirty="0"/>
          </a:p>
        </p:txBody>
      </p:sp>
      <p:sp>
        <p:nvSpPr>
          <p:cNvPr id="4" name="Slide Number Placeholder 3"/>
          <p:cNvSpPr>
            <a:spLocks noGrp="1"/>
          </p:cNvSpPr>
          <p:nvPr>
            <p:ph type="sldNum" sz="quarter" idx="10"/>
          </p:nvPr>
        </p:nvSpPr>
        <p:spPr/>
        <p:txBody>
          <a:bodyPr/>
          <a:lstStyle/>
          <a:p>
            <a:fld id="{D31C5550-A312-4938-B065-95F190E79F2D}" type="slidenum">
              <a:rPr lang="en-US" smtClean="0"/>
              <a:t>50</a:t>
            </a:fld>
            <a:endParaRPr lang="en-US"/>
          </a:p>
        </p:txBody>
      </p:sp>
    </p:spTree>
    <p:extLst>
      <p:ext uri="{BB962C8B-B14F-4D97-AF65-F5344CB8AC3E}">
        <p14:creationId xmlns:p14="http://schemas.microsoft.com/office/powerpoint/2010/main" val="367733984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Roadsides, eco roofs, </a:t>
            </a:r>
            <a:r>
              <a:rPr lang="en-US" dirty="0" err="1" smtClean="0"/>
              <a:t>bioswales</a:t>
            </a:r>
            <a:r>
              <a:rPr lang="en-US" dirty="0" smtClean="0"/>
              <a:t>, schools, parks,</a:t>
            </a:r>
            <a:r>
              <a:rPr lang="en-US" baseline="0" dirty="0" smtClean="0"/>
              <a:t> powerline passes, dead trees and snags, and our gardens!</a:t>
            </a:r>
            <a:endParaRPr lang="en-US" dirty="0"/>
          </a:p>
        </p:txBody>
      </p:sp>
      <p:sp>
        <p:nvSpPr>
          <p:cNvPr id="4" name="Slide Number Placeholder 3"/>
          <p:cNvSpPr>
            <a:spLocks noGrp="1"/>
          </p:cNvSpPr>
          <p:nvPr>
            <p:ph type="sldNum" sz="quarter" idx="10"/>
          </p:nvPr>
        </p:nvSpPr>
        <p:spPr/>
        <p:txBody>
          <a:bodyPr/>
          <a:lstStyle/>
          <a:p>
            <a:fld id="{D31C5550-A312-4938-B065-95F190E79F2D}" type="slidenum">
              <a:rPr lang="en-US" smtClean="0"/>
              <a:t>51</a:t>
            </a:fld>
            <a:endParaRPr lang="en-US"/>
          </a:p>
        </p:txBody>
      </p:sp>
    </p:spTree>
    <p:extLst>
      <p:ext uri="{BB962C8B-B14F-4D97-AF65-F5344CB8AC3E}">
        <p14:creationId xmlns:p14="http://schemas.microsoft.com/office/powerpoint/2010/main" val="341550884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provide habitat</a:t>
            </a:r>
            <a:r>
              <a:rPr lang="en-US" baseline="0" dirty="0" smtClean="0"/>
              <a:t> for bees to nest in make sure to leave bare ground, hollow tunnels, and dead trees. It doesn’t have to be tidy.</a:t>
            </a:r>
            <a:endParaRPr lang="en-US" dirty="0"/>
          </a:p>
        </p:txBody>
      </p:sp>
      <p:sp>
        <p:nvSpPr>
          <p:cNvPr id="4" name="Slide Number Placeholder 3"/>
          <p:cNvSpPr>
            <a:spLocks noGrp="1"/>
          </p:cNvSpPr>
          <p:nvPr>
            <p:ph type="sldNum" sz="quarter" idx="10"/>
          </p:nvPr>
        </p:nvSpPr>
        <p:spPr/>
        <p:txBody>
          <a:bodyPr/>
          <a:lstStyle/>
          <a:p>
            <a:fld id="{D31C5550-A312-4938-B065-95F190E79F2D}" type="slidenum">
              <a:rPr lang="en-US" smtClean="0"/>
              <a:t>52</a:t>
            </a:fld>
            <a:endParaRPr lang="en-US"/>
          </a:p>
        </p:txBody>
      </p:sp>
    </p:spTree>
    <p:extLst>
      <p:ext uri="{BB962C8B-B14F-4D97-AF65-F5344CB8AC3E}">
        <p14:creationId xmlns:p14="http://schemas.microsoft.com/office/powerpoint/2010/main" val="287381743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areas don’t need to be large. This picture shows an area</a:t>
            </a:r>
            <a:r>
              <a:rPr lang="en-US" baseline="0" dirty="0" smtClean="0"/>
              <a:t> about 8 - 10 inches wide between a rocky wall and a driveway. There are holes under the rock leading to nests. This is great habitat in a small area.</a:t>
            </a:r>
            <a:endParaRPr lang="en-US" dirty="0"/>
          </a:p>
        </p:txBody>
      </p:sp>
      <p:sp>
        <p:nvSpPr>
          <p:cNvPr id="4" name="Slide Number Placeholder 3"/>
          <p:cNvSpPr>
            <a:spLocks noGrp="1"/>
          </p:cNvSpPr>
          <p:nvPr>
            <p:ph type="sldNum" sz="quarter" idx="10"/>
          </p:nvPr>
        </p:nvSpPr>
        <p:spPr/>
        <p:txBody>
          <a:bodyPr/>
          <a:lstStyle/>
          <a:p>
            <a:fld id="{D31C5550-A312-4938-B065-95F190E79F2D}" type="slidenum">
              <a:rPr lang="en-US" smtClean="0"/>
              <a:t>53</a:t>
            </a:fld>
            <a:endParaRPr lang="en-US"/>
          </a:p>
        </p:txBody>
      </p:sp>
    </p:spTree>
    <p:extLst>
      <p:ext uri="{BB962C8B-B14F-4D97-AF65-F5344CB8AC3E}">
        <p14:creationId xmlns:p14="http://schemas.microsoft.com/office/powerpoint/2010/main" val="33352214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DEFINE INVERTEBRATE. Any animal lacking a backbone. Includes multiple classes of animals from insects to crustaceans.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Invertebrates play crucial roles for our survival including helping break down organic matter, keeping pest populations in check, serving as food (base of the food chain), and pollinating crops and wild flowers. Invertebrates account for over 95% of animal biodiversity on the planet. Most research on arthropods in urban areas has been on pest control and epidemiology (</a:t>
            </a:r>
            <a:r>
              <a:rPr lang="en-US" baseline="0" dirty="0" err="1" smtClean="0"/>
              <a:t>McIntrye</a:t>
            </a:r>
            <a:r>
              <a:rPr lang="en-US" baseline="0" dirty="0" smtClean="0"/>
              <a:t> 2000) which is out of proportion since only about 1% of insects are ‘pests’ (NC State University 2006). </a:t>
            </a:r>
          </a:p>
          <a:p>
            <a:endParaRPr lang="en-US" baseline="0" dirty="0" smtClean="0"/>
          </a:p>
          <a:p>
            <a:r>
              <a:rPr lang="en-US" b="1" baseline="0" dirty="0" smtClean="0"/>
              <a:t>Sources: </a:t>
            </a:r>
          </a:p>
          <a:p>
            <a:r>
              <a:rPr lang="en-US" baseline="0" dirty="0" smtClean="0"/>
              <a:t>The Editorial Board. 2017. Insect Armageddon. The New York Times. Available: https://www.nytimes.com/2017/10/29/opinion/insect-armageddon-ecosystem-.html</a:t>
            </a:r>
          </a:p>
          <a:p>
            <a:endParaRPr lang="en-US" baseline="0" dirty="0" smtClean="0"/>
          </a:p>
          <a:p>
            <a:r>
              <a:rPr lang="en-US" baseline="0" dirty="0" err="1" smtClean="0"/>
              <a:t>McIntrye</a:t>
            </a:r>
            <a:r>
              <a:rPr lang="en-US" baseline="0" dirty="0" smtClean="0"/>
              <a:t>. N.E. 2000. Ecology of urban arthropods: a review and a call to action. Annals of the Entomological Society of America. 93:825-835.</a:t>
            </a:r>
          </a:p>
          <a:p>
            <a:r>
              <a:rPr lang="en-US" baseline="0" dirty="0" smtClean="0"/>
              <a:t> </a:t>
            </a:r>
            <a:endParaRPr lang="en-US" dirty="0" smtClean="0"/>
          </a:p>
          <a:p>
            <a:r>
              <a:rPr lang="en-US" dirty="0" smtClean="0"/>
              <a:t>NC State University. 2006. Chapter</a:t>
            </a:r>
            <a:r>
              <a:rPr lang="en-US" baseline="0" dirty="0" smtClean="0"/>
              <a:t> 18: Insects as pests. </a:t>
            </a:r>
            <a:r>
              <a:rPr lang="en-US" dirty="0" smtClean="0"/>
              <a:t>Available:  </a:t>
            </a:r>
            <a:r>
              <a:rPr lang="en-US" baseline="0" dirty="0" smtClean="0"/>
              <a:t>https://projects.ncsu.edu/cals/course/ent425/text18/pestintro.html</a:t>
            </a:r>
            <a:endParaRPr lang="en-US" dirty="0" smtClean="0"/>
          </a:p>
          <a:p>
            <a:r>
              <a:rPr lang="en-US" dirty="0" smtClean="0"/>
              <a:t> </a:t>
            </a:r>
            <a:endParaRPr lang="en-US" dirty="0"/>
          </a:p>
        </p:txBody>
      </p:sp>
      <p:sp>
        <p:nvSpPr>
          <p:cNvPr id="4" name="Slide Number Placeholder 3"/>
          <p:cNvSpPr>
            <a:spLocks noGrp="1"/>
          </p:cNvSpPr>
          <p:nvPr>
            <p:ph type="sldNum" sz="quarter" idx="10"/>
          </p:nvPr>
        </p:nvSpPr>
        <p:spPr/>
        <p:txBody>
          <a:bodyPr/>
          <a:lstStyle/>
          <a:p>
            <a:fld id="{C453D4B2-57F7-4135-BB25-7978926F3FF4}"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333471257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Easy to provide, anything with a tunnel</a:t>
            </a:r>
            <a:r>
              <a:rPr lang="en-US" baseline="0" dirty="0" smtClean="0"/>
              <a:t> hole. Drill holes in a block or use bamboo.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The larger the hole, the deeper they need to be. Remember: the series of brood cells, the last cells are males, but it is only the cells in the back that are females. The shorter the hole, the fewer females and we want a lot of females.</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Nest blocks, or bundles of tubes or stems, should be mounted in a location that receives morning sun, but has some protection from the extreme midday summer heat. Generally, the nest entrances should face southeast, so that the bees can be warmed as quickly as possible in the morning. Nests also should be erected at least 4' above the ground to raise them above cool moist air that may pool at night, and they should be fastened securely so that they do not move in the wind.</a:t>
            </a:r>
            <a:r>
              <a:rPr lang="en-US" baseline="0" dirty="0" smtClean="0"/>
              <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Blocks need to be cleaned out every season to prevent the spread of disease. </a:t>
            </a:r>
            <a:endParaRPr lang="en-US" dirty="0" smtClean="0"/>
          </a:p>
          <a:p>
            <a:endParaRPr lang="en-US" dirty="0"/>
          </a:p>
        </p:txBody>
      </p:sp>
      <p:sp>
        <p:nvSpPr>
          <p:cNvPr id="4" name="Slide Number Placeholder 3"/>
          <p:cNvSpPr>
            <a:spLocks noGrp="1"/>
          </p:cNvSpPr>
          <p:nvPr>
            <p:ph type="sldNum" sz="quarter" idx="10"/>
          </p:nvPr>
        </p:nvSpPr>
        <p:spPr/>
        <p:txBody>
          <a:bodyPr/>
          <a:lstStyle/>
          <a:p>
            <a:fld id="{D31C5550-A312-4938-B065-95F190E79F2D}" type="slidenum">
              <a:rPr lang="en-US" smtClean="0"/>
              <a:t>54</a:t>
            </a:fld>
            <a:endParaRPr lang="en-US"/>
          </a:p>
        </p:txBody>
      </p:sp>
    </p:spTree>
    <p:extLst>
      <p:ext uri="{BB962C8B-B14F-4D97-AF65-F5344CB8AC3E}">
        <p14:creationId xmlns:p14="http://schemas.microsoft.com/office/powerpoint/2010/main" val="62420227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Mason bees will have mud at the end, leaf cutter bees</a:t>
            </a:r>
            <a:r>
              <a:rPr lang="en-US" baseline="0" dirty="0" smtClean="0"/>
              <a:t> will have leaves at the end. </a:t>
            </a:r>
            <a:endParaRPr lang="en-US" dirty="0"/>
          </a:p>
        </p:txBody>
      </p:sp>
      <p:sp>
        <p:nvSpPr>
          <p:cNvPr id="4" name="Slide Number Placeholder 3"/>
          <p:cNvSpPr>
            <a:spLocks noGrp="1"/>
          </p:cNvSpPr>
          <p:nvPr>
            <p:ph type="sldNum" sz="quarter" idx="10"/>
          </p:nvPr>
        </p:nvSpPr>
        <p:spPr/>
        <p:txBody>
          <a:bodyPr/>
          <a:lstStyle/>
          <a:p>
            <a:fld id="{D31C5550-A312-4938-B065-95F190E79F2D}" type="slidenum">
              <a:rPr lang="en-US" smtClean="0"/>
              <a:t>55</a:t>
            </a:fld>
            <a:endParaRPr lang="en-US"/>
          </a:p>
        </p:txBody>
      </p:sp>
    </p:spTree>
    <p:extLst>
      <p:ext uri="{BB962C8B-B14F-4D97-AF65-F5344CB8AC3E}">
        <p14:creationId xmlns:p14="http://schemas.microsoft.com/office/powerpoint/2010/main" val="119538435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grass sticking out – is a grass carrying wasp. It is not a threat to</a:t>
            </a:r>
            <a:r>
              <a:rPr lang="en-US" baseline="0" dirty="0" smtClean="0"/>
              <a:t> people, they are gentle solitary wasps. They will however prey on pests in your yard!</a:t>
            </a:r>
            <a:endParaRPr lang="en-US" dirty="0"/>
          </a:p>
        </p:txBody>
      </p:sp>
      <p:sp>
        <p:nvSpPr>
          <p:cNvPr id="4" name="Slide Number Placeholder 3"/>
          <p:cNvSpPr>
            <a:spLocks noGrp="1"/>
          </p:cNvSpPr>
          <p:nvPr>
            <p:ph type="sldNum" sz="quarter" idx="10"/>
          </p:nvPr>
        </p:nvSpPr>
        <p:spPr/>
        <p:txBody>
          <a:bodyPr/>
          <a:lstStyle/>
          <a:p>
            <a:fld id="{D31C5550-A312-4938-B065-95F190E79F2D}" type="slidenum">
              <a:rPr lang="en-US" smtClean="0"/>
              <a:t>56</a:t>
            </a:fld>
            <a:endParaRPr lang="en-US"/>
          </a:p>
        </p:txBody>
      </p:sp>
    </p:spTree>
    <p:extLst>
      <p:ext uri="{BB962C8B-B14F-4D97-AF65-F5344CB8AC3E}">
        <p14:creationId xmlns:p14="http://schemas.microsoft.com/office/powerpoint/2010/main" val="364276169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8 x 8 inches. Put in some</a:t>
            </a:r>
            <a:r>
              <a:rPr lang="en-US" baseline="0" dirty="0" smtClean="0"/>
              <a:t> soft bedding with pipe as the entrance. Bury it if you want. Only 1 out of 5 will ever be occupied. </a:t>
            </a:r>
          </a:p>
          <a:p>
            <a:endParaRPr lang="en-US" baseline="0" dirty="0" smtClean="0"/>
          </a:p>
          <a:p>
            <a:r>
              <a:rPr lang="en-US" baseline="0" dirty="0" smtClean="0"/>
              <a:t>The best way to help bumble bees it to have untidy areas and old rodent holes, leave alone.</a:t>
            </a:r>
            <a:endParaRPr lang="en-US" dirty="0"/>
          </a:p>
        </p:txBody>
      </p:sp>
      <p:sp>
        <p:nvSpPr>
          <p:cNvPr id="4" name="Slide Number Placeholder 3"/>
          <p:cNvSpPr>
            <a:spLocks noGrp="1"/>
          </p:cNvSpPr>
          <p:nvPr>
            <p:ph type="sldNum" sz="quarter" idx="10"/>
          </p:nvPr>
        </p:nvSpPr>
        <p:spPr/>
        <p:txBody>
          <a:bodyPr/>
          <a:lstStyle/>
          <a:p>
            <a:fld id="{D31C5550-A312-4938-B065-95F190E79F2D}" type="slidenum">
              <a:rPr lang="en-US" smtClean="0"/>
              <a:t>57</a:t>
            </a:fld>
            <a:endParaRPr lang="en-US"/>
          </a:p>
        </p:txBody>
      </p:sp>
    </p:spTree>
    <p:extLst>
      <p:ext uri="{BB962C8B-B14F-4D97-AF65-F5344CB8AC3E}">
        <p14:creationId xmlns:p14="http://schemas.microsoft.com/office/powerpoint/2010/main" val="41121989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Diversity of different bees, with</a:t>
            </a:r>
            <a:r>
              <a:rPr lang="en-US" baseline="0" dirty="0" smtClean="0"/>
              <a:t> different emergence times and flight periods. Social bees like bumble bees need a consistent source of food throughout the season for the colony to build. So, having something in bloom consistently from very early spring until the fall is critical to support pollinator abundance and diversity. </a:t>
            </a:r>
            <a:endParaRPr lang="en-US" dirty="0" smtClean="0"/>
          </a:p>
          <a:p>
            <a:endParaRPr lang="en-US" dirty="0" smtClean="0"/>
          </a:p>
          <a:p>
            <a:r>
              <a:rPr lang="en-US" dirty="0" smtClean="0"/>
              <a:t>Locally native plants</a:t>
            </a:r>
            <a:r>
              <a:rPr lang="en-US" baseline="0" dirty="0" smtClean="0"/>
              <a:t> are better.</a:t>
            </a:r>
            <a:endParaRPr lang="en-US" dirty="0"/>
          </a:p>
        </p:txBody>
      </p:sp>
      <p:sp>
        <p:nvSpPr>
          <p:cNvPr id="4" name="Slide Number Placeholder 3"/>
          <p:cNvSpPr>
            <a:spLocks noGrp="1"/>
          </p:cNvSpPr>
          <p:nvPr>
            <p:ph type="sldNum" sz="quarter" idx="10"/>
          </p:nvPr>
        </p:nvSpPr>
        <p:spPr/>
        <p:txBody>
          <a:bodyPr/>
          <a:lstStyle/>
          <a:p>
            <a:fld id="{D31C5550-A312-4938-B065-95F190E79F2D}" type="slidenum">
              <a:rPr lang="en-US" smtClean="0"/>
              <a:t>58</a:t>
            </a:fld>
            <a:endParaRPr lang="en-US"/>
          </a:p>
        </p:txBody>
      </p:sp>
    </p:spTree>
    <p:extLst>
      <p:ext uri="{BB962C8B-B14F-4D97-AF65-F5344CB8AC3E}">
        <p14:creationId xmlns:p14="http://schemas.microsoft.com/office/powerpoint/2010/main" val="264154290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Bees don’t</a:t>
            </a:r>
            <a:r>
              <a:rPr lang="en-US" baseline="0" dirty="0" smtClean="0"/>
              <a:t> see red – white, yellow, purple are great. They see ultraviolet. Green is the same as red to them!</a:t>
            </a:r>
          </a:p>
          <a:p>
            <a:endParaRPr lang="en-US" baseline="0" dirty="0" smtClean="0"/>
          </a:p>
          <a:p>
            <a:r>
              <a:rPr lang="en-US" baseline="0" dirty="0" smtClean="0"/>
              <a:t>Diversity of flowers is good for a diversity of bees. Three species of flower blooming at all times from late winter to late fall. Some parts of the country all year. Some places will have a shorter season.</a:t>
            </a:r>
          </a:p>
          <a:p>
            <a:endParaRPr lang="en-US" baseline="0" dirty="0" smtClean="0"/>
          </a:p>
          <a:p>
            <a:r>
              <a:rPr lang="en-US" baseline="0" dirty="0" smtClean="0"/>
              <a:t>Native plants have been shown to support a greater diversity and abundance of native bees.</a:t>
            </a:r>
          </a:p>
          <a:p>
            <a:endParaRPr lang="en-US" baseline="0" dirty="0" smtClean="0"/>
          </a:p>
          <a:p>
            <a:r>
              <a:rPr lang="en-US" baseline="0" dirty="0" smtClean="0"/>
              <a:t>With climate change, drought tolerance is important.</a:t>
            </a:r>
          </a:p>
          <a:p>
            <a:endParaRPr lang="en-US" baseline="0" dirty="0" smtClean="0"/>
          </a:p>
          <a:p>
            <a:r>
              <a:rPr lang="en-US" baseline="0" dirty="0" smtClean="0"/>
              <a:t>With landscape context, smaller spaces can still make a difference. Think about the habitat around you, even local parks. How can you fill the blooming gaps. If you were a bee flying around, what would you need?</a:t>
            </a:r>
          </a:p>
        </p:txBody>
      </p:sp>
      <p:sp>
        <p:nvSpPr>
          <p:cNvPr id="4" name="Slide Number Placeholder 3"/>
          <p:cNvSpPr>
            <a:spLocks noGrp="1"/>
          </p:cNvSpPr>
          <p:nvPr>
            <p:ph type="sldNum" sz="quarter" idx="10"/>
          </p:nvPr>
        </p:nvSpPr>
        <p:spPr/>
        <p:txBody>
          <a:bodyPr/>
          <a:lstStyle/>
          <a:p>
            <a:fld id="{D31C5550-A312-4938-B065-95F190E79F2D}" type="slidenum">
              <a:rPr lang="en-US" smtClean="0"/>
              <a:t>59</a:t>
            </a:fld>
            <a:endParaRPr lang="en-US"/>
          </a:p>
        </p:txBody>
      </p:sp>
    </p:spTree>
    <p:extLst>
      <p:ext uri="{BB962C8B-B14F-4D97-AF65-F5344CB8AC3E}">
        <p14:creationId xmlns:p14="http://schemas.microsoft.com/office/powerpoint/2010/main" val="382352277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smtClean="0"/>
              <a:t>For this reason, it is important that pollinator habitat contains a diversity of native plants that provide a succession of bloom throughout the growing season.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smtClean="0"/>
              <a:t>Use local examples!</a:t>
            </a:r>
          </a:p>
        </p:txBody>
      </p:sp>
      <p:sp>
        <p:nvSpPr>
          <p:cNvPr id="4" name="Slide Number Placeholder 3"/>
          <p:cNvSpPr>
            <a:spLocks noGrp="1"/>
          </p:cNvSpPr>
          <p:nvPr>
            <p:ph type="sldNum" sz="quarter" idx="10"/>
          </p:nvPr>
        </p:nvSpPr>
        <p:spPr/>
        <p:txBody>
          <a:bodyPr/>
          <a:lstStyle/>
          <a:p>
            <a:fld id="{DEFB8A8F-5E48-46DE-8E72-59DD69414BCA}" type="slidenum">
              <a:rPr lang="en-US" smtClean="0"/>
              <a:t>60</a:t>
            </a:fld>
            <a:endParaRPr lang="en-US"/>
          </a:p>
        </p:txBody>
      </p:sp>
    </p:spTree>
    <p:extLst>
      <p:ext uri="{BB962C8B-B14F-4D97-AF65-F5344CB8AC3E}">
        <p14:creationId xmlns:p14="http://schemas.microsoft.com/office/powerpoint/2010/main" val="147485436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Garden plants – get as close to native as possible. </a:t>
            </a:r>
          </a:p>
          <a:p>
            <a:endParaRPr lang="en-US" dirty="0" smtClean="0"/>
          </a:p>
          <a:p>
            <a:r>
              <a:rPr lang="en-US" dirty="0" smtClean="0"/>
              <a:t>Neo-natives</a:t>
            </a:r>
            <a:r>
              <a:rPr lang="en-US" baseline="0" dirty="0" smtClean="0"/>
              <a:t> are from the same country but from a different region.</a:t>
            </a:r>
            <a:endParaRPr lang="en-US" dirty="0"/>
          </a:p>
        </p:txBody>
      </p:sp>
      <p:sp>
        <p:nvSpPr>
          <p:cNvPr id="4" name="Slide Number Placeholder 3"/>
          <p:cNvSpPr>
            <a:spLocks noGrp="1"/>
          </p:cNvSpPr>
          <p:nvPr>
            <p:ph type="sldNum" sz="quarter" idx="10"/>
          </p:nvPr>
        </p:nvSpPr>
        <p:spPr/>
        <p:txBody>
          <a:bodyPr/>
          <a:lstStyle/>
          <a:p>
            <a:fld id="{D31C5550-A312-4938-B065-95F190E79F2D}" type="slidenum">
              <a:rPr lang="en-US" smtClean="0"/>
              <a:t>61</a:t>
            </a:fld>
            <a:endParaRPr lang="en-US"/>
          </a:p>
        </p:txBody>
      </p:sp>
    </p:spTree>
    <p:extLst>
      <p:ext uri="{BB962C8B-B14F-4D97-AF65-F5344CB8AC3E}">
        <p14:creationId xmlns:p14="http://schemas.microsoft.com/office/powerpoint/2010/main" val="339602385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 </a:t>
            </a:r>
            <a:r>
              <a:rPr lang="en-US" baseline="0" dirty="0" smtClean="0"/>
              <a:t>you go to buy flowers, which ones have bees on them? Pick those ones.</a:t>
            </a:r>
            <a:endParaRPr lang="en-US" dirty="0"/>
          </a:p>
        </p:txBody>
      </p:sp>
      <p:sp>
        <p:nvSpPr>
          <p:cNvPr id="4" name="Slide Number Placeholder 3"/>
          <p:cNvSpPr>
            <a:spLocks noGrp="1"/>
          </p:cNvSpPr>
          <p:nvPr>
            <p:ph type="sldNum" sz="quarter" idx="10"/>
          </p:nvPr>
        </p:nvSpPr>
        <p:spPr/>
        <p:txBody>
          <a:bodyPr/>
          <a:lstStyle/>
          <a:p>
            <a:fld id="{D31C5550-A312-4938-B065-95F190E79F2D}" type="slidenum">
              <a:rPr lang="en-US" smtClean="0"/>
              <a:t>62</a:t>
            </a:fld>
            <a:endParaRPr lang="en-US"/>
          </a:p>
        </p:txBody>
      </p:sp>
    </p:spTree>
    <p:extLst>
      <p:ext uri="{BB962C8B-B14F-4D97-AF65-F5344CB8AC3E}">
        <p14:creationId xmlns:p14="http://schemas.microsoft.com/office/powerpoint/2010/main" val="333419224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Doesn’t have to be an </a:t>
            </a:r>
            <a:r>
              <a:rPr lang="en-US" dirty="0" err="1" smtClean="0"/>
              <a:t>ecolawn</a:t>
            </a:r>
            <a:r>
              <a:rPr lang="en-US" dirty="0" smtClean="0"/>
              <a:t>,</a:t>
            </a:r>
            <a:r>
              <a:rPr lang="en-US" baseline="0" dirty="0" smtClean="0"/>
              <a:t> but ‘weeds’ in a lawn – such as clover, are great for bees.</a:t>
            </a:r>
            <a:endParaRPr lang="en-US" dirty="0"/>
          </a:p>
        </p:txBody>
      </p:sp>
      <p:sp>
        <p:nvSpPr>
          <p:cNvPr id="4" name="Slide Number Placeholder 3"/>
          <p:cNvSpPr>
            <a:spLocks noGrp="1"/>
          </p:cNvSpPr>
          <p:nvPr>
            <p:ph type="sldNum" sz="quarter" idx="10"/>
          </p:nvPr>
        </p:nvSpPr>
        <p:spPr/>
        <p:txBody>
          <a:bodyPr/>
          <a:lstStyle/>
          <a:p>
            <a:fld id="{D31C5550-A312-4938-B065-95F190E79F2D}" type="slidenum">
              <a:rPr lang="en-US" smtClean="0"/>
              <a:t>63</a:t>
            </a:fld>
            <a:endParaRPr lang="en-US"/>
          </a:p>
        </p:txBody>
      </p:sp>
    </p:spTree>
    <p:extLst>
      <p:ext uri="{BB962C8B-B14F-4D97-AF65-F5344CB8AC3E}">
        <p14:creationId xmlns:p14="http://schemas.microsoft.com/office/powerpoint/2010/main" val="14107556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Pollination is the transfer of pollen grains from the stamen (anther) of a flower to the female pistil (stigma). Flowers rely on wind, water, insects, birds, and bats. Yes, bats! Mostly tropical crops like chocolate and bananas.</a:t>
            </a:r>
            <a:endParaRPr lang="en-US" dirty="0"/>
          </a:p>
        </p:txBody>
      </p:sp>
      <p:sp>
        <p:nvSpPr>
          <p:cNvPr id="4" name="Slide Number Placeholder 3"/>
          <p:cNvSpPr>
            <a:spLocks noGrp="1"/>
          </p:cNvSpPr>
          <p:nvPr>
            <p:ph type="sldNum" sz="quarter" idx="10"/>
          </p:nvPr>
        </p:nvSpPr>
        <p:spPr/>
        <p:txBody>
          <a:bodyPr/>
          <a:lstStyle/>
          <a:p>
            <a:fld id="{C453D4B2-57F7-4135-BB25-7978926F3FF4}"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263116516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Pesticides are a huge</a:t>
            </a:r>
            <a:r>
              <a:rPr lang="en-US" baseline="0" dirty="0" smtClean="0"/>
              <a:t> issue. </a:t>
            </a:r>
            <a:r>
              <a:rPr lang="en-US" baseline="0" dirty="0" err="1" smtClean="0"/>
              <a:t>Xerces</a:t>
            </a:r>
            <a:r>
              <a:rPr lang="en-US" baseline="0" dirty="0" smtClean="0"/>
              <a:t> has other webinars specifically about pesticides on their YouTube channel. </a:t>
            </a:r>
            <a:endParaRPr lang="en-US" dirty="0"/>
          </a:p>
        </p:txBody>
      </p:sp>
      <p:sp>
        <p:nvSpPr>
          <p:cNvPr id="4" name="Slide Number Placeholder 3"/>
          <p:cNvSpPr>
            <a:spLocks noGrp="1"/>
          </p:cNvSpPr>
          <p:nvPr>
            <p:ph type="sldNum" sz="quarter" idx="10"/>
          </p:nvPr>
        </p:nvSpPr>
        <p:spPr/>
        <p:txBody>
          <a:bodyPr/>
          <a:lstStyle/>
          <a:p>
            <a:fld id="{D31C5550-A312-4938-B065-95F190E79F2D}" type="slidenum">
              <a:rPr lang="en-US" smtClean="0"/>
              <a:t>64</a:t>
            </a:fld>
            <a:endParaRPr lang="en-US"/>
          </a:p>
        </p:txBody>
      </p:sp>
    </p:spTree>
    <p:extLst>
      <p:ext uri="{BB962C8B-B14F-4D97-AF65-F5344CB8AC3E}">
        <p14:creationId xmlns:p14="http://schemas.microsoft.com/office/powerpoint/2010/main" val="211776248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 you go</a:t>
            </a:r>
            <a:r>
              <a:rPr lang="en-US" baseline="0" dirty="0" smtClean="0"/>
              <a:t> to a nursery, ASK if they have been treated. If they don’t know, don’t buy them.</a:t>
            </a:r>
            <a:endParaRPr lang="en-US" dirty="0"/>
          </a:p>
        </p:txBody>
      </p:sp>
      <p:sp>
        <p:nvSpPr>
          <p:cNvPr id="4" name="Slide Number Placeholder 3"/>
          <p:cNvSpPr>
            <a:spLocks noGrp="1"/>
          </p:cNvSpPr>
          <p:nvPr>
            <p:ph type="sldNum" sz="quarter" idx="10"/>
          </p:nvPr>
        </p:nvSpPr>
        <p:spPr/>
        <p:txBody>
          <a:bodyPr/>
          <a:lstStyle/>
          <a:p>
            <a:fld id="{D31C5550-A312-4938-B065-95F190E79F2D}" type="slidenum">
              <a:rPr lang="en-US" smtClean="0"/>
              <a:t>65</a:t>
            </a:fld>
            <a:endParaRPr lang="en-US"/>
          </a:p>
        </p:txBody>
      </p:sp>
    </p:spTree>
    <p:extLst>
      <p:ext uri="{BB962C8B-B14F-4D97-AF65-F5344CB8AC3E}">
        <p14:creationId xmlns:p14="http://schemas.microsoft.com/office/powerpoint/2010/main" val="105501125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diversity of plants</a:t>
            </a:r>
            <a:r>
              <a:rPr lang="en-US" baseline="0" dirty="0" smtClean="0"/>
              <a:t> and untidy areas in your yard will bring in beneficial insects.</a:t>
            </a:r>
            <a:endParaRPr lang="en-US" dirty="0"/>
          </a:p>
        </p:txBody>
      </p:sp>
      <p:sp>
        <p:nvSpPr>
          <p:cNvPr id="4" name="Slide Number Placeholder 3"/>
          <p:cNvSpPr>
            <a:spLocks noGrp="1"/>
          </p:cNvSpPr>
          <p:nvPr>
            <p:ph type="sldNum" sz="quarter" idx="10"/>
          </p:nvPr>
        </p:nvSpPr>
        <p:spPr/>
        <p:txBody>
          <a:bodyPr/>
          <a:lstStyle/>
          <a:p>
            <a:fld id="{D31C5550-A312-4938-B065-95F190E79F2D}" type="slidenum">
              <a:rPr lang="en-US" smtClean="0"/>
              <a:t>66</a:t>
            </a:fld>
            <a:endParaRPr lang="en-US"/>
          </a:p>
        </p:txBody>
      </p:sp>
    </p:spTree>
    <p:extLst>
      <p:ext uri="{BB962C8B-B14F-4D97-AF65-F5344CB8AC3E}">
        <p14:creationId xmlns:p14="http://schemas.microsoft.com/office/powerpoint/2010/main" val="321769812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Xerces campaign – sign up today!</a:t>
            </a:r>
          </a:p>
          <a:p>
            <a:endParaRPr lang="en-US" dirty="0" smtClean="0"/>
          </a:p>
          <a:p>
            <a:r>
              <a:rPr lang="en-US" dirty="0" smtClean="0"/>
              <a:t>The sign can be purchased</a:t>
            </a:r>
            <a:r>
              <a:rPr lang="en-US" baseline="0" dirty="0" smtClean="0"/>
              <a:t> through </a:t>
            </a:r>
            <a:r>
              <a:rPr lang="en-US" baseline="0" dirty="0" err="1" smtClean="0"/>
              <a:t>Xerces</a:t>
            </a:r>
            <a:r>
              <a:rPr lang="en-US" baseline="0" dirty="0" smtClean="0"/>
              <a:t>’ gift catalog – or create your own sign!</a:t>
            </a:r>
            <a:endParaRPr lang="en-US" dirty="0"/>
          </a:p>
        </p:txBody>
      </p:sp>
      <p:sp>
        <p:nvSpPr>
          <p:cNvPr id="4" name="Slide Number Placeholder 3"/>
          <p:cNvSpPr>
            <a:spLocks noGrp="1"/>
          </p:cNvSpPr>
          <p:nvPr>
            <p:ph type="sldNum" sz="quarter" idx="10"/>
          </p:nvPr>
        </p:nvSpPr>
        <p:spPr/>
        <p:txBody>
          <a:bodyPr/>
          <a:lstStyle/>
          <a:p>
            <a:fld id="{D31C5550-A312-4938-B065-95F190E79F2D}" type="slidenum">
              <a:rPr lang="en-US" smtClean="0"/>
              <a:t>67</a:t>
            </a:fld>
            <a:endParaRPr lang="en-US"/>
          </a:p>
        </p:txBody>
      </p:sp>
    </p:spTree>
    <p:extLst>
      <p:ext uri="{BB962C8B-B14F-4D97-AF65-F5344CB8AC3E}">
        <p14:creationId xmlns:p14="http://schemas.microsoft.com/office/powerpoint/2010/main" val="36825690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Want to go beyond your garden and get your city to be a Bee City? Visit the website for more</a:t>
            </a:r>
            <a:r>
              <a:rPr lang="en-US" baseline="0" dirty="0" smtClean="0"/>
              <a:t> information.</a:t>
            </a:r>
            <a:endParaRPr lang="en-US" dirty="0"/>
          </a:p>
        </p:txBody>
      </p:sp>
      <p:sp>
        <p:nvSpPr>
          <p:cNvPr id="4" name="Slide Number Placeholder 3"/>
          <p:cNvSpPr>
            <a:spLocks noGrp="1"/>
          </p:cNvSpPr>
          <p:nvPr>
            <p:ph type="sldNum" sz="quarter" idx="10"/>
          </p:nvPr>
        </p:nvSpPr>
        <p:spPr/>
        <p:txBody>
          <a:bodyPr/>
          <a:lstStyle/>
          <a:p>
            <a:fld id="{D31C5550-A312-4938-B065-95F190E79F2D}" type="slidenum">
              <a:rPr lang="en-US" smtClean="0"/>
              <a:t>68</a:t>
            </a:fld>
            <a:endParaRPr lang="en-US"/>
          </a:p>
        </p:txBody>
      </p:sp>
    </p:spTree>
    <p:extLst>
      <p:ext uri="{BB962C8B-B14F-4D97-AF65-F5344CB8AC3E}">
        <p14:creationId xmlns:p14="http://schemas.microsoft.com/office/powerpoint/2010/main" val="328045029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Get involved</a:t>
            </a:r>
            <a:r>
              <a:rPr lang="en-US" baseline="0" dirty="0" smtClean="0"/>
              <a:t> with community science.</a:t>
            </a:r>
          </a:p>
          <a:p>
            <a:endParaRPr lang="en-US" baseline="0" dirty="0" smtClean="0"/>
          </a:p>
          <a:p>
            <a:r>
              <a:rPr lang="en-US" baseline="0" dirty="0" smtClean="0"/>
              <a:t>Add in local orgs that are more regional.</a:t>
            </a:r>
            <a:endParaRPr lang="en-US" dirty="0"/>
          </a:p>
        </p:txBody>
      </p:sp>
      <p:sp>
        <p:nvSpPr>
          <p:cNvPr id="4" name="Slide Number Placeholder 3"/>
          <p:cNvSpPr>
            <a:spLocks noGrp="1"/>
          </p:cNvSpPr>
          <p:nvPr>
            <p:ph type="sldNum" sz="quarter" idx="10"/>
          </p:nvPr>
        </p:nvSpPr>
        <p:spPr/>
        <p:txBody>
          <a:bodyPr/>
          <a:lstStyle/>
          <a:p>
            <a:fld id="{D31C5550-A312-4938-B065-95F190E79F2D}" type="slidenum">
              <a:rPr lang="en-US" smtClean="0"/>
              <a:t>69</a:t>
            </a:fld>
            <a:endParaRPr lang="en-US"/>
          </a:p>
        </p:txBody>
      </p:sp>
    </p:spTree>
    <p:extLst>
      <p:ext uri="{BB962C8B-B14F-4D97-AF65-F5344CB8AC3E}">
        <p14:creationId xmlns:p14="http://schemas.microsoft.com/office/powerpoint/2010/main" val="92559658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Xerces</a:t>
            </a:r>
            <a:r>
              <a:rPr lang="en-US" dirty="0" smtClean="0"/>
              <a:t>’ books can be found at </a:t>
            </a:r>
            <a:r>
              <a:rPr lang="en-US" dirty="0" err="1" smtClean="0"/>
              <a:t>Powells</a:t>
            </a:r>
            <a:r>
              <a:rPr lang="en-US" baseline="0" dirty="0" smtClean="0"/>
              <a:t> Bookstore</a:t>
            </a:r>
            <a:r>
              <a:rPr lang="en-US" dirty="0" smtClean="0"/>
              <a:t> and on Amazon.</a:t>
            </a:r>
            <a:endParaRPr lang="en-US" dirty="0"/>
          </a:p>
        </p:txBody>
      </p:sp>
      <p:sp>
        <p:nvSpPr>
          <p:cNvPr id="4" name="Slide Number Placeholder 3"/>
          <p:cNvSpPr>
            <a:spLocks noGrp="1"/>
          </p:cNvSpPr>
          <p:nvPr>
            <p:ph type="sldNum" sz="quarter" idx="10"/>
          </p:nvPr>
        </p:nvSpPr>
        <p:spPr/>
        <p:txBody>
          <a:bodyPr/>
          <a:lstStyle/>
          <a:p>
            <a:fld id="{D31C5550-A312-4938-B065-95F190E79F2D}" type="slidenum">
              <a:rPr lang="en-US" smtClean="0"/>
              <a:t>70</a:t>
            </a:fld>
            <a:endParaRPr lang="en-US"/>
          </a:p>
        </p:txBody>
      </p:sp>
    </p:spTree>
    <p:extLst>
      <p:ext uri="{BB962C8B-B14F-4D97-AF65-F5344CB8AC3E}">
        <p14:creationId xmlns:p14="http://schemas.microsoft.com/office/powerpoint/2010/main" val="246678390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Lots of free resources.</a:t>
            </a:r>
            <a:endParaRPr lang="en-US" dirty="0"/>
          </a:p>
        </p:txBody>
      </p:sp>
      <p:sp>
        <p:nvSpPr>
          <p:cNvPr id="4" name="Slide Number Placeholder 3"/>
          <p:cNvSpPr>
            <a:spLocks noGrp="1"/>
          </p:cNvSpPr>
          <p:nvPr>
            <p:ph type="sldNum" sz="quarter" idx="10"/>
          </p:nvPr>
        </p:nvSpPr>
        <p:spPr/>
        <p:txBody>
          <a:bodyPr/>
          <a:lstStyle/>
          <a:p>
            <a:fld id="{D31C5550-A312-4938-B065-95F190E79F2D}" type="slidenum">
              <a:rPr lang="en-US" smtClean="0"/>
              <a:t>71</a:t>
            </a:fld>
            <a:endParaRPr lang="en-US"/>
          </a:p>
        </p:txBody>
      </p:sp>
    </p:spTree>
    <p:extLst>
      <p:ext uri="{BB962C8B-B14F-4D97-AF65-F5344CB8AC3E}">
        <p14:creationId xmlns:p14="http://schemas.microsoft.com/office/powerpoint/2010/main" val="172083956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Subscribe and see other webinars!</a:t>
            </a:r>
            <a:endParaRPr lang="en-US" dirty="0"/>
          </a:p>
        </p:txBody>
      </p:sp>
      <p:sp>
        <p:nvSpPr>
          <p:cNvPr id="4" name="Slide Number Placeholder 3"/>
          <p:cNvSpPr>
            <a:spLocks noGrp="1"/>
          </p:cNvSpPr>
          <p:nvPr>
            <p:ph type="sldNum" sz="quarter" idx="10"/>
          </p:nvPr>
        </p:nvSpPr>
        <p:spPr/>
        <p:txBody>
          <a:bodyPr/>
          <a:lstStyle/>
          <a:p>
            <a:fld id="{D31C5550-A312-4938-B065-95F190E79F2D}" type="slidenum">
              <a:rPr lang="en-US" smtClean="0"/>
              <a:t>72</a:t>
            </a:fld>
            <a:endParaRPr lang="en-US"/>
          </a:p>
        </p:txBody>
      </p:sp>
    </p:spTree>
    <p:extLst>
      <p:ext uri="{BB962C8B-B14F-4D97-AF65-F5344CB8AC3E}">
        <p14:creationId xmlns:p14="http://schemas.microsoft.com/office/powerpoint/2010/main" val="191909078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Follow </a:t>
            </a:r>
            <a:r>
              <a:rPr lang="en-US" dirty="0" err="1" smtClean="0"/>
              <a:t>Xerces</a:t>
            </a:r>
            <a:r>
              <a:rPr lang="en-US" baseline="0" dirty="0" smtClean="0"/>
              <a:t> and Bee City USA</a:t>
            </a:r>
            <a:r>
              <a:rPr lang="en-US" dirty="0" smtClean="0"/>
              <a:t> on social media.</a:t>
            </a:r>
            <a:endParaRPr lang="en-US" dirty="0"/>
          </a:p>
        </p:txBody>
      </p:sp>
      <p:sp>
        <p:nvSpPr>
          <p:cNvPr id="4" name="Slide Number Placeholder 3"/>
          <p:cNvSpPr>
            <a:spLocks noGrp="1"/>
          </p:cNvSpPr>
          <p:nvPr>
            <p:ph type="sldNum" sz="quarter" idx="10"/>
          </p:nvPr>
        </p:nvSpPr>
        <p:spPr/>
        <p:txBody>
          <a:bodyPr/>
          <a:lstStyle/>
          <a:p>
            <a:fld id="{D31C5550-A312-4938-B065-95F190E79F2D}" type="slidenum">
              <a:rPr lang="en-US" smtClean="0"/>
              <a:t>73</a:t>
            </a:fld>
            <a:endParaRPr lang="en-US"/>
          </a:p>
        </p:txBody>
      </p:sp>
    </p:spTree>
    <p:extLst>
      <p:ext uri="{BB962C8B-B14F-4D97-AF65-F5344CB8AC3E}">
        <p14:creationId xmlns:p14="http://schemas.microsoft.com/office/powerpoint/2010/main" val="28175940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85% of flowering plants require a pollinator to move pollen,</a:t>
            </a:r>
            <a:r>
              <a:rPr lang="en-US" baseline="0" dirty="0" smtClean="0"/>
              <a:t> </a:t>
            </a:r>
            <a:r>
              <a:rPr lang="en-US" dirty="0" smtClean="0"/>
              <a:t>fertilizing the flower</a:t>
            </a:r>
            <a:r>
              <a:rPr lang="en-US" dirty="0"/>
              <a:t>.</a:t>
            </a:r>
            <a:endParaRPr lang="en-US" dirty="0" smtClean="0"/>
          </a:p>
        </p:txBody>
      </p:sp>
      <p:sp>
        <p:nvSpPr>
          <p:cNvPr id="4" name="Slide Number Placeholder 3"/>
          <p:cNvSpPr>
            <a:spLocks noGrp="1"/>
          </p:cNvSpPr>
          <p:nvPr>
            <p:ph type="sldNum" sz="quarter" idx="10"/>
          </p:nvPr>
        </p:nvSpPr>
        <p:spPr/>
        <p:txBody>
          <a:bodyPr/>
          <a:lstStyle/>
          <a:p>
            <a:fld id="{D31C5550-A312-4938-B065-95F190E79F2D}" type="slidenum">
              <a:rPr lang="en-US" smtClean="0"/>
              <a:t>8</a:t>
            </a:fld>
            <a:endParaRPr lang="en-US"/>
          </a:p>
        </p:txBody>
      </p:sp>
    </p:spTree>
    <p:extLst>
      <p:ext uri="{BB962C8B-B14F-4D97-AF65-F5344CB8AC3E}">
        <p14:creationId xmlns:p14="http://schemas.microsoft.com/office/powerpoint/2010/main" val="11714243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 in 3 mouthfuls of food and</a:t>
            </a:r>
            <a:r>
              <a:rPr lang="en-US" baseline="0" dirty="0" smtClean="0"/>
              <a:t> drink we consume requires pollination. This is equivalent to $18 to $27 billion value in the US. </a:t>
            </a:r>
            <a:endParaRPr lang="en-US" dirty="0"/>
          </a:p>
        </p:txBody>
      </p:sp>
      <p:sp>
        <p:nvSpPr>
          <p:cNvPr id="4" name="Slide Number Placeholder 3"/>
          <p:cNvSpPr>
            <a:spLocks noGrp="1"/>
          </p:cNvSpPr>
          <p:nvPr>
            <p:ph type="sldNum" sz="quarter" idx="10"/>
          </p:nvPr>
        </p:nvSpPr>
        <p:spPr/>
        <p:txBody>
          <a:bodyPr/>
          <a:lstStyle/>
          <a:p>
            <a:fld id="{DEFB8A8F-5E48-46DE-8E72-59DD69414BCA}" type="slidenum">
              <a:rPr lang="en-US" smtClean="0"/>
              <a:t>9</a:t>
            </a:fld>
            <a:endParaRPr lang="en-US"/>
          </a:p>
        </p:txBody>
      </p:sp>
    </p:spTree>
    <p:extLst>
      <p:ext uri="{BB962C8B-B14F-4D97-AF65-F5344CB8AC3E}">
        <p14:creationId xmlns:p14="http://schemas.microsoft.com/office/powerpoint/2010/main" val="3329784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 picture of the </a:t>
            </a:r>
            <a:r>
              <a:rPr lang="en-US" sz="1200" b="0" i="0" u="none" strike="noStrike" cap="none" dirty="0" smtClean="0">
                <a:solidFill>
                  <a:schemeClr val="dk1"/>
                </a:solidFill>
                <a:latin typeface="+mn-lt"/>
                <a:ea typeface="Calibri"/>
                <a:cs typeface="Calibri"/>
                <a:sym typeface="Calibri"/>
              </a:rPr>
              <a:t>Whole Foods Market produce section. A few years ago they wanted to</a:t>
            </a:r>
            <a:r>
              <a:rPr lang="en-US" sz="1200" b="0" i="0" u="none" strike="noStrike" cap="none" baseline="0" dirty="0" smtClean="0">
                <a:solidFill>
                  <a:schemeClr val="dk1"/>
                </a:solidFill>
                <a:latin typeface="+mn-lt"/>
                <a:ea typeface="Calibri"/>
                <a:cs typeface="Calibri"/>
                <a:sym typeface="Calibri"/>
              </a:rPr>
              <a:t> show customers what would happen if we didn’t have pollinators.</a:t>
            </a:r>
            <a:endParaRPr lang="en-US" dirty="0"/>
          </a:p>
        </p:txBody>
      </p:sp>
      <p:sp>
        <p:nvSpPr>
          <p:cNvPr id="4" name="Slide Number Placeholder 3"/>
          <p:cNvSpPr>
            <a:spLocks noGrp="1"/>
          </p:cNvSpPr>
          <p:nvPr>
            <p:ph type="sldNum" sz="quarter" idx="10"/>
          </p:nvPr>
        </p:nvSpPr>
        <p:spPr/>
        <p:txBody>
          <a:bodyPr/>
          <a:lstStyle/>
          <a:p>
            <a:fld id="{C453D4B2-57F7-4135-BB25-7978926F3FF4}"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119152458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Main Title, No Photo - Light">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914401" y="1122364"/>
            <a:ext cx="10818254" cy="1350380"/>
          </a:xfrm>
        </p:spPr>
        <p:txBody>
          <a:bodyPr anchor="b">
            <a:normAutofit/>
          </a:bodyPr>
          <a:lstStyle>
            <a:lvl1pPr algn="l">
              <a:defRPr sz="4400" b="0" i="0">
                <a:solidFill>
                  <a:srgbClr val="556779"/>
                </a:solidFill>
                <a:latin typeface="Avenir Roman" charset="0"/>
                <a:ea typeface="Avenir Roman" charset="0"/>
                <a:cs typeface="Avenir Roman" charset="0"/>
              </a:defRPr>
            </a:lvl1pPr>
          </a:lstStyle>
          <a:p>
            <a:r>
              <a:rPr lang="en-US" dirty="0" smtClean="0"/>
              <a:t>Click to add title</a:t>
            </a:r>
            <a:endParaRPr lang="en-US" dirty="0"/>
          </a:p>
        </p:txBody>
      </p:sp>
      <p:sp>
        <p:nvSpPr>
          <p:cNvPr id="7" name="Subtitle 2"/>
          <p:cNvSpPr>
            <a:spLocks noGrp="1"/>
          </p:cNvSpPr>
          <p:nvPr>
            <p:ph type="subTitle" idx="1" hasCustomPrompt="1"/>
          </p:nvPr>
        </p:nvSpPr>
        <p:spPr>
          <a:xfrm>
            <a:off x="914401" y="3383097"/>
            <a:ext cx="4687911" cy="300261"/>
          </a:xfrm>
        </p:spPr>
        <p:txBody>
          <a:bodyPr>
            <a:normAutofit/>
          </a:bodyPr>
          <a:lstStyle>
            <a:lvl1pPr marL="0" indent="0" algn="l">
              <a:buNone/>
              <a:defRPr sz="1800" b="1" i="0">
                <a:solidFill>
                  <a:srgbClr val="556779"/>
                </a:solidFill>
                <a:latin typeface="Avenir Medium" charset="0"/>
                <a:ea typeface="Avenir Medium" charset="0"/>
                <a:cs typeface="Avenir Medium"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add Staff Name</a:t>
            </a:r>
            <a:endParaRPr lang="en-US" dirty="0"/>
          </a:p>
        </p:txBody>
      </p:sp>
      <p:sp>
        <p:nvSpPr>
          <p:cNvPr id="8" name="TextBox 7"/>
          <p:cNvSpPr txBox="1"/>
          <p:nvPr/>
        </p:nvSpPr>
        <p:spPr>
          <a:xfrm>
            <a:off x="8702400" y="6426558"/>
            <a:ext cx="3300712" cy="276999"/>
          </a:xfrm>
          <a:prstGeom prst="rect">
            <a:avLst/>
          </a:prstGeom>
          <a:noFill/>
        </p:spPr>
        <p:txBody>
          <a:bodyPr wrap="none" rtlCol="0">
            <a:spAutoFit/>
          </a:bodyPr>
          <a:lstStyle/>
          <a:p>
            <a:pPr algn="r"/>
            <a:r>
              <a:rPr lang="de-DE" sz="1200" dirty="0" smtClean="0">
                <a:solidFill>
                  <a:srgbClr val="556779"/>
                </a:solidFill>
                <a:latin typeface="Avenir Medium" charset="0"/>
                <a:ea typeface="Avenir Medium" charset="0"/>
                <a:cs typeface="Avenir Medium" charset="0"/>
              </a:rPr>
              <a:t>© The Xerces Society, Inc. All </a:t>
            </a:r>
            <a:r>
              <a:rPr lang="de-DE" sz="1200" dirty="0" err="1" smtClean="0">
                <a:solidFill>
                  <a:srgbClr val="556779"/>
                </a:solidFill>
                <a:latin typeface="Avenir Medium" charset="0"/>
                <a:ea typeface="Avenir Medium" charset="0"/>
                <a:cs typeface="Avenir Medium" charset="0"/>
              </a:rPr>
              <a:t>rights</a:t>
            </a:r>
            <a:r>
              <a:rPr lang="de-DE" sz="1200" dirty="0" smtClean="0">
                <a:solidFill>
                  <a:srgbClr val="556779"/>
                </a:solidFill>
                <a:latin typeface="Avenir Medium" charset="0"/>
                <a:ea typeface="Avenir Medium" charset="0"/>
                <a:cs typeface="Avenir Medium" charset="0"/>
              </a:rPr>
              <a:t> </a:t>
            </a:r>
            <a:r>
              <a:rPr lang="de-DE" sz="1200" dirty="0" err="1" smtClean="0">
                <a:solidFill>
                  <a:srgbClr val="556779"/>
                </a:solidFill>
                <a:latin typeface="Avenir Medium" charset="0"/>
                <a:ea typeface="Avenir Medium" charset="0"/>
                <a:cs typeface="Avenir Medium" charset="0"/>
              </a:rPr>
              <a:t>reserved</a:t>
            </a:r>
            <a:r>
              <a:rPr lang="de-DE" sz="1200" dirty="0" smtClean="0">
                <a:solidFill>
                  <a:srgbClr val="556779"/>
                </a:solidFill>
                <a:latin typeface="Avenir Medium" charset="0"/>
                <a:ea typeface="Avenir Medium" charset="0"/>
                <a:cs typeface="Avenir Medium" charset="0"/>
              </a:rPr>
              <a:t>.</a:t>
            </a:r>
            <a:endParaRPr lang="en-US" sz="1200" dirty="0">
              <a:solidFill>
                <a:srgbClr val="556779"/>
              </a:solidFill>
              <a:latin typeface="Avenir Medium" charset="0"/>
              <a:ea typeface="Avenir Medium" charset="0"/>
              <a:cs typeface="Avenir Medium" charset="0"/>
            </a:endParaRPr>
          </a:p>
        </p:txBody>
      </p:sp>
      <p:grpSp>
        <p:nvGrpSpPr>
          <p:cNvPr id="2" name="Group 1"/>
          <p:cNvGrpSpPr/>
          <p:nvPr userDrawn="1"/>
        </p:nvGrpSpPr>
        <p:grpSpPr>
          <a:xfrm>
            <a:off x="914402" y="2968941"/>
            <a:ext cx="10818252" cy="111592"/>
            <a:chOff x="914402" y="2968941"/>
            <a:chExt cx="10818252" cy="111592"/>
          </a:xfrm>
        </p:grpSpPr>
        <p:sp>
          <p:nvSpPr>
            <p:cNvPr id="10" name="Rectangle 9"/>
            <p:cNvSpPr/>
            <p:nvPr/>
          </p:nvSpPr>
          <p:spPr>
            <a:xfrm>
              <a:off x="914402" y="2968941"/>
              <a:ext cx="2704563" cy="111399"/>
            </a:xfrm>
            <a:prstGeom prst="rect">
              <a:avLst/>
            </a:prstGeom>
            <a:solidFill>
              <a:srgbClr val="107B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3618965" y="2968941"/>
              <a:ext cx="2720339" cy="111399"/>
            </a:xfrm>
            <a:prstGeom prst="rect">
              <a:avLst/>
            </a:prstGeom>
            <a:solidFill>
              <a:srgbClr val="A3BB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6323528" y="2968941"/>
              <a:ext cx="2704563" cy="111399"/>
            </a:xfrm>
            <a:prstGeom prst="rect">
              <a:avLst/>
            </a:prstGeom>
            <a:solidFill>
              <a:srgbClr val="1787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9028091" y="2969134"/>
              <a:ext cx="2704563" cy="111399"/>
            </a:xfrm>
            <a:prstGeom prst="rect">
              <a:avLst/>
            </a:prstGeom>
            <a:solidFill>
              <a:srgbClr val="60D0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4" name="Picture 1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069904" y="5949161"/>
            <a:ext cx="1800765" cy="503155"/>
          </a:xfrm>
          <a:prstGeom prst="rect">
            <a:avLst/>
          </a:prstGeom>
        </p:spPr>
      </p:pic>
      <p:sp>
        <p:nvSpPr>
          <p:cNvPr id="16" name="Text Placeholder 23"/>
          <p:cNvSpPr>
            <a:spLocks noGrp="1"/>
          </p:cNvSpPr>
          <p:nvPr>
            <p:ph type="body" sz="quarter" idx="11" hasCustomPrompt="1"/>
          </p:nvPr>
        </p:nvSpPr>
        <p:spPr>
          <a:xfrm>
            <a:off x="914848" y="3812304"/>
            <a:ext cx="4687888" cy="347662"/>
          </a:xfrm>
        </p:spPr>
        <p:txBody>
          <a:bodyPr>
            <a:noAutofit/>
          </a:bodyPr>
          <a:lstStyle>
            <a:lvl1pPr marL="0" indent="0">
              <a:buNone/>
              <a:defRPr sz="1600" b="0" i="0">
                <a:solidFill>
                  <a:srgbClr val="556779"/>
                </a:solidFill>
                <a:latin typeface="Avenir Roman" charset="0"/>
                <a:ea typeface="Avenir Roman" charset="0"/>
                <a:cs typeface="Avenir Roman" charset="0"/>
              </a:defRPr>
            </a:lvl1pPr>
          </a:lstStyle>
          <a:p>
            <a:pPr lvl="0"/>
            <a:r>
              <a:rPr lang="en-US" dirty="0" smtClean="0"/>
              <a:t>Click to add Staff Title</a:t>
            </a:r>
            <a:endParaRPr lang="en-US" dirty="0"/>
          </a:p>
        </p:txBody>
      </p:sp>
      <p:sp>
        <p:nvSpPr>
          <p:cNvPr id="17" name="Text Placeholder 26"/>
          <p:cNvSpPr>
            <a:spLocks noGrp="1"/>
          </p:cNvSpPr>
          <p:nvPr>
            <p:ph type="body" sz="quarter" idx="12" hasCustomPrompt="1"/>
          </p:nvPr>
        </p:nvSpPr>
        <p:spPr>
          <a:xfrm>
            <a:off x="914848" y="4353641"/>
            <a:ext cx="3824288" cy="1493838"/>
          </a:xfrm>
        </p:spPr>
        <p:txBody>
          <a:bodyPr>
            <a:noAutofit/>
          </a:bodyPr>
          <a:lstStyle>
            <a:lvl1pPr marL="0" indent="0">
              <a:buNone/>
              <a:defRPr sz="1800" b="0" i="0">
                <a:solidFill>
                  <a:srgbClr val="556779"/>
                </a:solidFill>
                <a:latin typeface="Avenir Roman" charset="0"/>
                <a:ea typeface="Avenir Roman" charset="0"/>
                <a:cs typeface="Avenir Roman" charset="0"/>
              </a:defRPr>
            </a:lvl1pPr>
            <a:lvl2pPr marL="457200" indent="0">
              <a:buNone/>
              <a:defRPr sz="1600" b="0" i="0">
                <a:solidFill>
                  <a:srgbClr val="556779"/>
                </a:solidFill>
                <a:latin typeface="Avenir Roman" charset="0"/>
                <a:ea typeface="Avenir Roman" charset="0"/>
                <a:cs typeface="Avenir Roman" charset="0"/>
              </a:defRPr>
            </a:lvl2pPr>
            <a:lvl3pPr marL="914400" indent="0">
              <a:buNone/>
              <a:defRPr sz="1400" b="0" i="0">
                <a:solidFill>
                  <a:srgbClr val="556779"/>
                </a:solidFill>
                <a:latin typeface="Avenir Roman" charset="0"/>
                <a:ea typeface="Avenir Roman" charset="0"/>
                <a:cs typeface="Avenir Roman" charset="0"/>
              </a:defRPr>
            </a:lvl3pPr>
            <a:lvl4pPr marL="1371600" indent="0">
              <a:buNone/>
              <a:defRPr sz="1200" b="0" i="0">
                <a:solidFill>
                  <a:srgbClr val="556779"/>
                </a:solidFill>
                <a:latin typeface="Avenir Roman" charset="0"/>
                <a:ea typeface="Avenir Roman" charset="0"/>
                <a:cs typeface="Avenir Roman" charset="0"/>
              </a:defRPr>
            </a:lvl4pPr>
            <a:lvl5pPr marL="1828800" indent="0">
              <a:buNone/>
              <a:defRPr sz="1200" b="0" i="0">
                <a:solidFill>
                  <a:srgbClr val="556779"/>
                </a:solidFill>
                <a:latin typeface="Avenir Roman" charset="0"/>
                <a:ea typeface="Avenir Roman" charset="0"/>
                <a:cs typeface="Avenir Roman" charset="0"/>
              </a:defRPr>
            </a:lvl5pPr>
          </a:lstStyle>
          <a:p>
            <a:pPr lvl="0"/>
            <a:r>
              <a:rPr lang="en-US" dirty="0" smtClean="0"/>
              <a:t>Click to add event location, date, etc.</a:t>
            </a:r>
            <a:endParaRPr lang="en-US" dirty="0"/>
          </a:p>
        </p:txBody>
      </p:sp>
    </p:spTree>
    <p:extLst>
      <p:ext uri="{BB962C8B-B14F-4D97-AF65-F5344CB8AC3E}">
        <p14:creationId xmlns:p14="http://schemas.microsoft.com/office/powerpoint/2010/main" val="1324552766"/>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a w/subtitle - Light">
    <p:bg>
      <p:bgPr>
        <a:solidFill>
          <a:schemeClr val="bg1"/>
        </a:solidFill>
        <a:effectLst/>
      </p:bgPr>
    </p:bg>
    <p:spTree>
      <p:nvGrpSpPr>
        <p:cNvPr id="1" name=""/>
        <p:cNvGrpSpPr/>
        <p:nvPr/>
      </p:nvGrpSpPr>
      <p:grpSpPr>
        <a:xfrm>
          <a:off x="0" y="0"/>
          <a:ext cx="0" cy="0"/>
          <a:chOff x="0" y="0"/>
          <a:chExt cx="0" cy="0"/>
        </a:xfrm>
      </p:grpSpPr>
      <p:sp>
        <p:nvSpPr>
          <p:cNvPr id="11" name="Title 1"/>
          <p:cNvSpPr>
            <a:spLocks noGrp="1"/>
          </p:cNvSpPr>
          <p:nvPr>
            <p:ph type="ctrTitle" hasCustomPrompt="1"/>
          </p:nvPr>
        </p:nvSpPr>
        <p:spPr>
          <a:xfrm>
            <a:off x="800472" y="295621"/>
            <a:ext cx="10610210" cy="701731"/>
          </a:xfrm>
        </p:spPr>
        <p:txBody>
          <a:bodyPr anchor="b">
            <a:normAutofit/>
          </a:bodyPr>
          <a:lstStyle>
            <a:lvl1pPr algn="ctr">
              <a:defRPr sz="4400" b="0" i="0">
                <a:solidFill>
                  <a:srgbClr val="556779"/>
                </a:solidFill>
                <a:latin typeface="Avenir Roman" charset="0"/>
                <a:ea typeface="Avenir Roman" charset="0"/>
                <a:cs typeface="Avenir Roman" charset="0"/>
              </a:defRPr>
            </a:lvl1pPr>
          </a:lstStyle>
          <a:p>
            <a:r>
              <a:rPr lang="en-US" dirty="0" smtClean="0"/>
              <a:t>Click to add title</a:t>
            </a:r>
            <a:endParaRPr lang="en-US" dirty="0"/>
          </a:p>
        </p:txBody>
      </p:sp>
      <p:sp>
        <p:nvSpPr>
          <p:cNvPr id="17" name="Text Placeholder 26"/>
          <p:cNvSpPr>
            <a:spLocks noGrp="1"/>
          </p:cNvSpPr>
          <p:nvPr>
            <p:ph type="body" sz="quarter" idx="12" hasCustomPrompt="1"/>
          </p:nvPr>
        </p:nvSpPr>
        <p:spPr>
          <a:xfrm>
            <a:off x="800472" y="1230762"/>
            <a:ext cx="10610210" cy="688190"/>
          </a:xfrm>
        </p:spPr>
        <p:txBody>
          <a:bodyPr>
            <a:normAutofit/>
          </a:bodyPr>
          <a:lstStyle>
            <a:lvl1pPr marL="0" indent="0" algn="ctr">
              <a:buNone/>
              <a:defRPr sz="1800" b="0" i="0">
                <a:solidFill>
                  <a:srgbClr val="556779"/>
                </a:solidFill>
                <a:latin typeface="Avenir Roman" charset="0"/>
                <a:ea typeface="Avenir Roman" charset="0"/>
                <a:cs typeface="Avenir Roman" charset="0"/>
              </a:defRPr>
            </a:lvl1pPr>
            <a:lvl2pPr marL="457200" indent="0">
              <a:buNone/>
              <a:defRPr sz="1600" b="0" i="0">
                <a:solidFill>
                  <a:srgbClr val="556779"/>
                </a:solidFill>
                <a:latin typeface="Avenir Roman" charset="0"/>
                <a:ea typeface="Avenir Roman" charset="0"/>
                <a:cs typeface="Avenir Roman" charset="0"/>
              </a:defRPr>
            </a:lvl2pPr>
            <a:lvl3pPr marL="914400" indent="0">
              <a:buNone/>
              <a:defRPr sz="1400" b="0" i="0">
                <a:solidFill>
                  <a:srgbClr val="556779"/>
                </a:solidFill>
                <a:latin typeface="Avenir Roman" charset="0"/>
                <a:ea typeface="Avenir Roman" charset="0"/>
                <a:cs typeface="Avenir Roman" charset="0"/>
              </a:defRPr>
            </a:lvl3pPr>
            <a:lvl4pPr marL="1371600" indent="0">
              <a:buNone/>
              <a:defRPr sz="1200" b="0" i="0">
                <a:solidFill>
                  <a:srgbClr val="556779"/>
                </a:solidFill>
                <a:latin typeface="Avenir Roman" charset="0"/>
                <a:ea typeface="Avenir Roman" charset="0"/>
                <a:cs typeface="Avenir Roman" charset="0"/>
              </a:defRPr>
            </a:lvl4pPr>
            <a:lvl5pPr marL="1828800" indent="0">
              <a:buNone/>
              <a:defRPr sz="1200" b="0" i="0">
                <a:solidFill>
                  <a:srgbClr val="556779"/>
                </a:solidFill>
                <a:latin typeface="Avenir Roman" charset="0"/>
                <a:ea typeface="Avenir Roman" charset="0"/>
                <a:cs typeface="Avenir Roman" charset="0"/>
              </a:defRPr>
            </a:lvl5pPr>
          </a:lstStyle>
          <a:p>
            <a:pPr lvl="0"/>
            <a:r>
              <a:rPr lang="en-US" dirty="0" smtClean="0"/>
              <a:t>Click to add text</a:t>
            </a:r>
            <a:endParaRPr lang="en-US" dirty="0"/>
          </a:p>
        </p:txBody>
      </p:sp>
      <p:sp>
        <p:nvSpPr>
          <p:cNvPr id="18" name="TextBox 17"/>
          <p:cNvSpPr txBox="1"/>
          <p:nvPr/>
        </p:nvSpPr>
        <p:spPr>
          <a:xfrm>
            <a:off x="8702400" y="6426558"/>
            <a:ext cx="3300712" cy="276999"/>
          </a:xfrm>
          <a:prstGeom prst="rect">
            <a:avLst/>
          </a:prstGeom>
          <a:noFill/>
        </p:spPr>
        <p:txBody>
          <a:bodyPr wrap="none" rtlCol="0">
            <a:spAutoFit/>
          </a:bodyPr>
          <a:lstStyle/>
          <a:p>
            <a:pPr algn="r"/>
            <a:r>
              <a:rPr lang="de-DE" sz="1200" dirty="0" smtClean="0">
                <a:solidFill>
                  <a:srgbClr val="556779"/>
                </a:solidFill>
                <a:latin typeface="Avenir Medium" charset="0"/>
                <a:ea typeface="Avenir Medium" charset="0"/>
                <a:cs typeface="Avenir Medium" charset="0"/>
              </a:rPr>
              <a:t>© The Xerces Society, Inc. All </a:t>
            </a:r>
            <a:r>
              <a:rPr lang="de-DE" sz="1200" dirty="0" err="1" smtClean="0">
                <a:solidFill>
                  <a:srgbClr val="556779"/>
                </a:solidFill>
                <a:latin typeface="Avenir Medium" charset="0"/>
                <a:ea typeface="Avenir Medium" charset="0"/>
                <a:cs typeface="Avenir Medium" charset="0"/>
              </a:rPr>
              <a:t>rights</a:t>
            </a:r>
            <a:r>
              <a:rPr lang="de-DE" sz="1200" dirty="0" smtClean="0">
                <a:solidFill>
                  <a:srgbClr val="556779"/>
                </a:solidFill>
                <a:latin typeface="Avenir Medium" charset="0"/>
                <a:ea typeface="Avenir Medium" charset="0"/>
                <a:cs typeface="Avenir Medium" charset="0"/>
              </a:rPr>
              <a:t> </a:t>
            </a:r>
            <a:r>
              <a:rPr lang="de-DE" sz="1200" dirty="0" err="1" smtClean="0">
                <a:solidFill>
                  <a:srgbClr val="556779"/>
                </a:solidFill>
                <a:latin typeface="Avenir Medium" charset="0"/>
                <a:ea typeface="Avenir Medium" charset="0"/>
                <a:cs typeface="Avenir Medium" charset="0"/>
              </a:rPr>
              <a:t>reserved</a:t>
            </a:r>
            <a:r>
              <a:rPr lang="de-DE" sz="1200" dirty="0" smtClean="0">
                <a:solidFill>
                  <a:srgbClr val="556779"/>
                </a:solidFill>
                <a:latin typeface="Avenir Medium" charset="0"/>
                <a:ea typeface="Avenir Medium" charset="0"/>
                <a:cs typeface="Avenir Medium" charset="0"/>
              </a:rPr>
              <a:t>.</a:t>
            </a:r>
            <a:endParaRPr lang="en-US" sz="1200" dirty="0">
              <a:solidFill>
                <a:srgbClr val="556779"/>
              </a:solidFill>
              <a:latin typeface="Avenir Medium" charset="0"/>
              <a:ea typeface="Avenir Medium" charset="0"/>
              <a:cs typeface="Avenir Medium" charset="0"/>
            </a:endParaRPr>
          </a:p>
        </p:txBody>
      </p:sp>
      <p:pic>
        <p:nvPicPr>
          <p:cNvPr id="19" name="Picture 18"/>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069904" y="5949161"/>
            <a:ext cx="1800765" cy="503155"/>
          </a:xfrm>
          <a:prstGeom prst="rect">
            <a:avLst/>
          </a:prstGeom>
        </p:spPr>
      </p:pic>
      <p:sp>
        <p:nvSpPr>
          <p:cNvPr id="3" name="Picture Placeholder 2"/>
          <p:cNvSpPr>
            <a:spLocks noGrp="1"/>
          </p:cNvSpPr>
          <p:nvPr>
            <p:ph type="pic" sz="quarter" idx="13"/>
          </p:nvPr>
        </p:nvSpPr>
        <p:spPr>
          <a:xfrm>
            <a:off x="800100" y="2045400"/>
            <a:ext cx="10610850" cy="3801363"/>
          </a:xfrm>
          <a:ln w="6350">
            <a:solidFill>
              <a:schemeClr val="bg1">
                <a:lumMod val="65000"/>
              </a:schemeClr>
            </a:solidFill>
          </a:ln>
        </p:spPr>
        <p:txBody>
          <a:bodyPr/>
          <a:lstStyle/>
          <a:p>
            <a:r>
              <a:rPr lang="en-US" smtClean="0"/>
              <a:t>Click icon to add picture</a:t>
            </a:r>
            <a:endParaRPr lang="en-US"/>
          </a:p>
        </p:txBody>
      </p:sp>
      <p:sp>
        <p:nvSpPr>
          <p:cNvPr id="21" name="Text Placeholder 31"/>
          <p:cNvSpPr>
            <a:spLocks noGrp="1"/>
          </p:cNvSpPr>
          <p:nvPr>
            <p:ph type="body" sz="quarter" idx="14" hasCustomPrompt="1"/>
          </p:nvPr>
        </p:nvSpPr>
        <p:spPr>
          <a:xfrm>
            <a:off x="800100" y="5846763"/>
            <a:ext cx="5947941" cy="336155"/>
          </a:xfrm>
          <a:effectLst/>
        </p:spPr>
        <p:txBody>
          <a:bodyPr>
            <a:noAutofit/>
          </a:bodyPr>
          <a:lstStyle>
            <a:lvl1pPr marL="0" indent="0">
              <a:buNone/>
              <a:defRPr sz="1050" b="0" i="0">
                <a:solidFill>
                  <a:srgbClr val="556779"/>
                </a:solidFill>
                <a:effectLst/>
                <a:latin typeface="Avenir Medium" charset="0"/>
                <a:ea typeface="Avenir Medium" charset="0"/>
                <a:cs typeface="Avenir Medium" charset="0"/>
              </a:defRPr>
            </a:lvl1pPr>
            <a:lvl2pPr marL="457200" indent="0">
              <a:buNone/>
              <a:defRPr sz="1200" b="0" i="0">
                <a:solidFill>
                  <a:srgbClr val="556779"/>
                </a:solidFill>
                <a:latin typeface="Avenir Medium" charset="0"/>
                <a:ea typeface="Avenir Medium" charset="0"/>
                <a:cs typeface="Avenir Medium" charset="0"/>
              </a:defRPr>
            </a:lvl2pPr>
            <a:lvl3pPr marL="914400" indent="0">
              <a:buNone/>
              <a:defRPr sz="1200" b="0" i="0">
                <a:solidFill>
                  <a:srgbClr val="556779"/>
                </a:solidFill>
                <a:latin typeface="Avenir Medium" charset="0"/>
                <a:ea typeface="Avenir Medium" charset="0"/>
                <a:cs typeface="Avenir Medium" charset="0"/>
              </a:defRPr>
            </a:lvl3pPr>
            <a:lvl4pPr marL="1371600" indent="0">
              <a:buNone/>
              <a:defRPr sz="1200" b="0" i="0">
                <a:solidFill>
                  <a:srgbClr val="556779"/>
                </a:solidFill>
                <a:latin typeface="Avenir Medium" charset="0"/>
                <a:ea typeface="Avenir Medium" charset="0"/>
                <a:cs typeface="Avenir Medium" charset="0"/>
              </a:defRPr>
            </a:lvl4pPr>
            <a:lvl5pPr marL="1828800" indent="0">
              <a:buNone/>
              <a:defRPr sz="1200" b="0" i="0">
                <a:solidFill>
                  <a:srgbClr val="556779"/>
                </a:solidFill>
                <a:latin typeface="Avenir Medium" charset="0"/>
                <a:ea typeface="Avenir Medium" charset="0"/>
                <a:cs typeface="Avenir Medium" charset="0"/>
              </a:defRPr>
            </a:lvl5pPr>
          </a:lstStyle>
          <a:p>
            <a:pPr lvl="0"/>
            <a:r>
              <a:rPr lang="en-US" dirty="0" smtClean="0"/>
              <a:t>Click to add photo credit</a:t>
            </a:r>
            <a:endParaRPr lang="en-US" dirty="0"/>
          </a:p>
        </p:txBody>
      </p:sp>
      <p:grpSp>
        <p:nvGrpSpPr>
          <p:cNvPr id="20" name="Group 19"/>
          <p:cNvGrpSpPr/>
          <p:nvPr userDrawn="1"/>
        </p:nvGrpSpPr>
        <p:grpSpPr>
          <a:xfrm>
            <a:off x="3125756" y="1020445"/>
            <a:ext cx="5951622" cy="80833"/>
            <a:chOff x="3125756" y="1020445"/>
            <a:chExt cx="5951622" cy="80833"/>
          </a:xfrm>
        </p:grpSpPr>
        <p:sp>
          <p:nvSpPr>
            <p:cNvPr id="22" name="Rectangle 21"/>
            <p:cNvSpPr/>
            <p:nvPr/>
          </p:nvSpPr>
          <p:spPr>
            <a:xfrm>
              <a:off x="3125756" y="1020445"/>
              <a:ext cx="1485900" cy="80833"/>
            </a:xfrm>
            <a:prstGeom prst="rect">
              <a:avLst/>
            </a:prstGeom>
            <a:solidFill>
              <a:srgbClr val="107B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4611656" y="1020445"/>
              <a:ext cx="1494568" cy="80833"/>
            </a:xfrm>
            <a:prstGeom prst="rect">
              <a:avLst/>
            </a:prstGeom>
            <a:solidFill>
              <a:srgbClr val="A3BB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6105578" y="1020445"/>
              <a:ext cx="1485900" cy="80833"/>
            </a:xfrm>
            <a:prstGeom prst="rect">
              <a:avLst/>
            </a:prstGeom>
            <a:solidFill>
              <a:srgbClr val="1787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7591478" y="1020445"/>
              <a:ext cx="1485900" cy="80833"/>
            </a:xfrm>
            <a:prstGeom prst="rect">
              <a:avLst/>
            </a:prstGeom>
            <a:solidFill>
              <a:srgbClr val="60D0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523150688"/>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Panorama no subtitle - Light">
    <p:bg>
      <p:bgPr>
        <a:solidFill>
          <a:schemeClr val="bg1"/>
        </a:solidFill>
        <a:effectLst/>
      </p:bgPr>
    </p:bg>
    <p:spTree>
      <p:nvGrpSpPr>
        <p:cNvPr id="1" name=""/>
        <p:cNvGrpSpPr/>
        <p:nvPr/>
      </p:nvGrpSpPr>
      <p:grpSpPr>
        <a:xfrm>
          <a:off x="0" y="0"/>
          <a:ext cx="0" cy="0"/>
          <a:chOff x="0" y="0"/>
          <a:chExt cx="0" cy="0"/>
        </a:xfrm>
      </p:grpSpPr>
      <p:sp>
        <p:nvSpPr>
          <p:cNvPr id="11" name="Title 1"/>
          <p:cNvSpPr>
            <a:spLocks noGrp="1"/>
          </p:cNvSpPr>
          <p:nvPr>
            <p:ph type="ctrTitle" hasCustomPrompt="1"/>
          </p:nvPr>
        </p:nvSpPr>
        <p:spPr>
          <a:xfrm>
            <a:off x="800472" y="295621"/>
            <a:ext cx="10610210" cy="701731"/>
          </a:xfrm>
        </p:spPr>
        <p:txBody>
          <a:bodyPr anchor="b">
            <a:normAutofit/>
          </a:bodyPr>
          <a:lstStyle>
            <a:lvl1pPr algn="ctr">
              <a:defRPr sz="4400" b="0" i="0">
                <a:solidFill>
                  <a:srgbClr val="556779"/>
                </a:solidFill>
                <a:latin typeface="Avenir Roman" charset="0"/>
                <a:ea typeface="Avenir Roman" charset="0"/>
                <a:cs typeface="Avenir Roman" charset="0"/>
              </a:defRPr>
            </a:lvl1pPr>
          </a:lstStyle>
          <a:p>
            <a:r>
              <a:rPr lang="en-US" dirty="0" smtClean="0"/>
              <a:t>Click to add title</a:t>
            </a:r>
            <a:endParaRPr lang="en-US" dirty="0"/>
          </a:p>
        </p:txBody>
      </p:sp>
      <p:sp>
        <p:nvSpPr>
          <p:cNvPr id="18" name="TextBox 17"/>
          <p:cNvSpPr txBox="1"/>
          <p:nvPr/>
        </p:nvSpPr>
        <p:spPr>
          <a:xfrm>
            <a:off x="8702400" y="6426558"/>
            <a:ext cx="3300712" cy="276999"/>
          </a:xfrm>
          <a:prstGeom prst="rect">
            <a:avLst/>
          </a:prstGeom>
          <a:noFill/>
        </p:spPr>
        <p:txBody>
          <a:bodyPr wrap="none" rtlCol="0">
            <a:spAutoFit/>
          </a:bodyPr>
          <a:lstStyle/>
          <a:p>
            <a:pPr algn="r"/>
            <a:r>
              <a:rPr lang="de-DE" sz="1200" dirty="0" smtClean="0">
                <a:solidFill>
                  <a:srgbClr val="556779"/>
                </a:solidFill>
                <a:latin typeface="Avenir Medium" charset="0"/>
                <a:ea typeface="Avenir Medium" charset="0"/>
                <a:cs typeface="Avenir Medium" charset="0"/>
              </a:rPr>
              <a:t>© The Xerces Society, Inc. All </a:t>
            </a:r>
            <a:r>
              <a:rPr lang="de-DE" sz="1200" dirty="0" err="1" smtClean="0">
                <a:solidFill>
                  <a:srgbClr val="556779"/>
                </a:solidFill>
                <a:latin typeface="Avenir Medium" charset="0"/>
                <a:ea typeface="Avenir Medium" charset="0"/>
                <a:cs typeface="Avenir Medium" charset="0"/>
              </a:rPr>
              <a:t>rights</a:t>
            </a:r>
            <a:r>
              <a:rPr lang="de-DE" sz="1200" dirty="0" smtClean="0">
                <a:solidFill>
                  <a:srgbClr val="556779"/>
                </a:solidFill>
                <a:latin typeface="Avenir Medium" charset="0"/>
                <a:ea typeface="Avenir Medium" charset="0"/>
                <a:cs typeface="Avenir Medium" charset="0"/>
              </a:rPr>
              <a:t> </a:t>
            </a:r>
            <a:r>
              <a:rPr lang="de-DE" sz="1200" dirty="0" err="1" smtClean="0">
                <a:solidFill>
                  <a:srgbClr val="556779"/>
                </a:solidFill>
                <a:latin typeface="Avenir Medium" charset="0"/>
                <a:ea typeface="Avenir Medium" charset="0"/>
                <a:cs typeface="Avenir Medium" charset="0"/>
              </a:rPr>
              <a:t>reserved</a:t>
            </a:r>
            <a:r>
              <a:rPr lang="de-DE" sz="1200" dirty="0" smtClean="0">
                <a:solidFill>
                  <a:srgbClr val="556779"/>
                </a:solidFill>
                <a:latin typeface="Avenir Medium" charset="0"/>
                <a:ea typeface="Avenir Medium" charset="0"/>
                <a:cs typeface="Avenir Medium" charset="0"/>
              </a:rPr>
              <a:t>.</a:t>
            </a:r>
            <a:endParaRPr lang="en-US" sz="1200" dirty="0">
              <a:solidFill>
                <a:srgbClr val="556779"/>
              </a:solidFill>
              <a:latin typeface="Avenir Medium" charset="0"/>
              <a:ea typeface="Avenir Medium" charset="0"/>
              <a:cs typeface="Avenir Medium" charset="0"/>
            </a:endParaRPr>
          </a:p>
        </p:txBody>
      </p:sp>
      <p:pic>
        <p:nvPicPr>
          <p:cNvPr id="19" name="Picture 18"/>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069904" y="5949161"/>
            <a:ext cx="1800765" cy="503155"/>
          </a:xfrm>
          <a:prstGeom prst="rect">
            <a:avLst/>
          </a:prstGeom>
        </p:spPr>
      </p:pic>
      <p:sp>
        <p:nvSpPr>
          <p:cNvPr id="3" name="Picture Placeholder 2"/>
          <p:cNvSpPr>
            <a:spLocks noGrp="1"/>
          </p:cNvSpPr>
          <p:nvPr>
            <p:ph type="pic" sz="quarter" idx="13"/>
          </p:nvPr>
        </p:nvSpPr>
        <p:spPr>
          <a:xfrm>
            <a:off x="800100" y="1307940"/>
            <a:ext cx="10610850" cy="4538824"/>
          </a:xfrm>
          <a:ln w="6350">
            <a:solidFill>
              <a:schemeClr val="bg1">
                <a:lumMod val="65000"/>
              </a:schemeClr>
            </a:solidFill>
          </a:ln>
        </p:spPr>
        <p:txBody>
          <a:bodyPr/>
          <a:lstStyle/>
          <a:p>
            <a:r>
              <a:rPr lang="en-US" smtClean="0"/>
              <a:t>Click icon to add picture</a:t>
            </a:r>
            <a:endParaRPr lang="en-US"/>
          </a:p>
        </p:txBody>
      </p:sp>
      <p:sp>
        <p:nvSpPr>
          <p:cNvPr id="21" name="Text Placeholder 31"/>
          <p:cNvSpPr>
            <a:spLocks noGrp="1"/>
          </p:cNvSpPr>
          <p:nvPr>
            <p:ph type="body" sz="quarter" idx="14" hasCustomPrompt="1"/>
          </p:nvPr>
        </p:nvSpPr>
        <p:spPr>
          <a:xfrm>
            <a:off x="800100" y="5848428"/>
            <a:ext cx="5947941" cy="336155"/>
          </a:xfrm>
          <a:effectLst/>
        </p:spPr>
        <p:txBody>
          <a:bodyPr>
            <a:noAutofit/>
          </a:bodyPr>
          <a:lstStyle>
            <a:lvl1pPr marL="0" indent="0">
              <a:buNone/>
              <a:defRPr sz="1050" b="0" i="0">
                <a:solidFill>
                  <a:srgbClr val="556779"/>
                </a:solidFill>
                <a:effectLst/>
                <a:latin typeface="Avenir Medium" charset="0"/>
                <a:ea typeface="Avenir Medium" charset="0"/>
                <a:cs typeface="Avenir Medium" charset="0"/>
              </a:defRPr>
            </a:lvl1pPr>
            <a:lvl2pPr marL="457200" indent="0">
              <a:buNone/>
              <a:defRPr sz="1200" b="0" i="0">
                <a:solidFill>
                  <a:srgbClr val="556779"/>
                </a:solidFill>
                <a:latin typeface="Avenir Medium" charset="0"/>
                <a:ea typeface="Avenir Medium" charset="0"/>
                <a:cs typeface="Avenir Medium" charset="0"/>
              </a:defRPr>
            </a:lvl2pPr>
            <a:lvl3pPr marL="914400" indent="0">
              <a:buNone/>
              <a:defRPr sz="1200" b="0" i="0">
                <a:solidFill>
                  <a:srgbClr val="556779"/>
                </a:solidFill>
                <a:latin typeface="Avenir Medium" charset="0"/>
                <a:ea typeface="Avenir Medium" charset="0"/>
                <a:cs typeface="Avenir Medium" charset="0"/>
              </a:defRPr>
            </a:lvl3pPr>
            <a:lvl4pPr marL="1371600" indent="0">
              <a:buNone/>
              <a:defRPr sz="1200" b="0" i="0">
                <a:solidFill>
                  <a:srgbClr val="556779"/>
                </a:solidFill>
                <a:latin typeface="Avenir Medium" charset="0"/>
                <a:ea typeface="Avenir Medium" charset="0"/>
                <a:cs typeface="Avenir Medium" charset="0"/>
              </a:defRPr>
            </a:lvl4pPr>
            <a:lvl5pPr marL="1828800" indent="0">
              <a:buNone/>
              <a:defRPr sz="1200" b="0" i="0">
                <a:solidFill>
                  <a:srgbClr val="556779"/>
                </a:solidFill>
                <a:latin typeface="Avenir Medium" charset="0"/>
                <a:ea typeface="Avenir Medium" charset="0"/>
                <a:cs typeface="Avenir Medium" charset="0"/>
              </a:defRPr>
            </a:lvl5pPr>
          </a:lstStyle>
          <a:p>
            <a:pPr lvl="0"/>
            <a:r>
              <a:rPr lang="en-US" dirty="0" smtClean="0"/>
              <a:t>Click to add photo credit</a:t>
            </a:r>
            <a:endParaRPr lang="en-US" dirty="0"/>
          </a:p>
        </p:txBody>
      </p:sp>
      <p:grpSp>
        <p:nvGrpSpPr>
          <p:cNvPr id="17" name="Group 16"/>
          <p:cNvGrpSpPr/>
          <p:nvPr userDrawn="1"/>
        </p:nvGrpSpPr>
        <p:grpSpPr>
          <a:xfrm>
            <a:off x="3125756" y="1020445"/>
            <a:ext cx="5951622" cy="80833"/>
            <a:chOff x="3125756" y="1020445"/>
            <a:chExt cx="5951622" cy="80833"/>
          </a:xfrm>
        </p:grpSpPr>
        <p:sp>
          <p:nvSpPr>
            <p:cNvPr id="20" name="Rectangle 19"/>
            <p:cNvSpPr/>
            <p:nvPr/>
          </p:nvSpPr>
          <p:spPr>
            <a:xfrm>
              <a:off x="3125756" y="1020445"/>
              <a:ext cx="1485900" cy="80833"/>
            </a:xfrm>
            <a:prstGeom prst="rect">
              <a:avLst/>
            </a:prstGeom>
            <a:solidFill>
              <a:srgbClr val="107B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4611656" y="1020445"/>
              <a:ext cx="1494568" cy="80833"/>
            </a:xfrm>
            <a:prstGeom prst="rect">
              <a:avLst/>
            </a:prstGeom>
            <a:solidFill>
              <a:srgbClr val="A3BB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6105578" y="1020445"/>
              <a:ext cx="1485900" cy="80833"/>
            </a:xfrm>
            <a:prstGeom prst="rect">
              <a:avLst/>
            </a:prstGeom>
            <a:solidFill>
              <a:srgbClr val="1787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7591478" y="1020445"/>
              <a:ext cx="1485900" cy="80833"/>
            </a:xfrm>
            <a:prstGeom prst="rect">
              <a:avLst/>
            </a:prstGeom>
            <a:solidFill>
              <a:srgbClr val="60D0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051985808"/>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Big picture - light">
    <p:bg>
      <p:bgPr>
        <a:solidFill>
          <a:schemeClr val="bg1"/>
        </a:solidFill>
        <a:effectLst/>
      </p:bgPr>
    </p:bg>
    <p:spTree>
      <p:nvGrpSpPr>
        <p:cNvPr id="1" name=""/>
        <p:cNvGrpSpPr/>
        <p:nvPr/>
      </p:nvGrpSpPr>
      <p:grpSpPr>
        <a:xfrm>
          <a:off x="0" y="0"/>
          <a:ext cx="0" cy="0"/>
          <a:chOff x="0" y="0"/>
          <a:chExt cx="0" cy="0"/>
        </a:xfrm>
      </p:grpSpPr>
      <p:sp>
        <p:nvSpPr>
          <p:cNvPr id="11" name="Title 1"/>
          <p:cNvSpPr>
            <a:spLocks noGrp="1"/>
          </p:cNvSpPr>
          <p:nvPr>
            <p:ph type="ctrTitle" hasCustomPrompt="1"/>
          </p:nvPr>
        </p:nvSpPr>
        <p:spPr>
          <a:xfrm>
            <a:off x="800472" y="295622"/>
            <a:ext cx="10610210" cy="517192"/>
          </a:xfrm>
        </p:spPr>
        <p:txBody>
          <a:bodyPr anchor="b">
            <a:normAutofit/>
          </a:bodyPr>
          <a:lstStyle>
            <a:lvl1pPr algn="l">
              <a:defRPr sz="3600" b="0" i="0">
                <a:solidFill>
                  <a:srgbClr val="556779"/>
                </a:solidFill>
                <a:latin typeface="Avenir Roman" charset="0"/>
                <a:ea typeface="Avenir Roman" charset="0"/>
                <a:cs typeface="Avenir Roman" charset="0"/>
              </a:defRPr>
            </a:lvl1pPr>
          </a:lstStyle>
          <a:p>
            <a:r>
              <a:rPr lang="en-US" dirty="0" smtClean="0"/>
              <a:t>Click to add title</a:t>
            </a:r>
            <a:endParaRPr lang="en-US" dirty="0"/>
          </a:p>
        </p:txBody>
      </p:sp>
      <p:sp>
        <p:nvSpPr>
          <p:cNvPr id="18" name="TextBox 17"/>
          <p:cNvSpPr txBox="1"/>
          <p:nvPr/>
        </p:nvSpPr>
        <p:spPr>
          <a:xfrm>
            <a:off x="8702400" y="6426558"/>
            <a:ext cx="3300712" cy="276999"/>
          </a:xfrm>
          <a:prstGeom prst="rect">
            <a:avLst/>
          </a:prstGeom>
          <a:noFill/>
        </p:spPr>
        <p:txBody>
          <a:bodyPr wrap="none" rtlCol="0">
            <a:spAutoFit/>
          </a:bodyPr>
          <a:lstStyle/>
          <a:p>
            <a:pPr algn="r"/>
            <a:r>
              <a:rPr lang="de-DE" sz="1200" dirty="0" smtClean="0">
                <a:solidFill>
                  <a:srgbClr val="556779"/>
                </a:solidFill>
                <a:latin typeface="Avenir Medium" charset="0"/>
                <a:ea typeface="Avenir Medium" charset="0"/>
                <a:cs typeface="Avenir Medium" charset="0"/>
              </a:rPr>
              <a:t>© The Xerces Society, Inc. All </a:t>
            </a:r>
            <a:r>
              <a:rPr lang="de-DE" sz="1200" dirty="0" err="1" smtClean="0">
                <a:solidFill>
                  <a:srgbClr val="556779"/>
                </a:solidFill>
                <a:latin typeface="Avenir Medium" charset="0"/>
                <a:ea typeface="Avenir Medium" charset="0"/>
                <a:cs typeface="Avenir Medium" charset="0"/>
              </a:rPr>
              <a:t>rights</a:t>
            </a:r>
            <a:r>
              <a:rPr lang="de-DE" sz="1200" dirty="0" smtClean="0">
                <a:solidFill>
                  <a:srgbClr val="556779"/>
                </a:solidFill>
                <a:latin typeface="Avenir Medium" charset="0"/>
                <a:ea typeface="Avenir Medium" charset="0"/>
                <a:cs typeface="Avenir Medium" charset="0"/>
              </a:rPr>
              <a:t> </a:t>
            </a:r>
            <a:r>
              <a:rPr lang="de-DE" sz="1200" dirty="0" err="1" smtClean="0">
                <a:solidFill>
                  <a:srgbClr val="556779"/>
                </a:solidFill>
                <a:latin typeface="Avenir Medium" charset="0"/>
                <a:ea typeface="Avenir Medium" charset="0"/>
                <a:cs typeface="Avenir Medium" charset="0"/>
              </a:rPr>
              <a:t>reserved</a:t>
            </a:r>
            <a:r>
              <a:rPr lang="de-DE" sz="1200" dirty="0" smtClean="0">
                <a:solidFill>
                  <a:srgbClr val="556779"/>
                </a:solidFill>
                <a:latin typeface="Avenir Medium" charset="0"/>
                <a:ea typeface="Avenir Medium" charset="0"/>
                <a:cs typeface="Avenir Medium" charset="0"/>
              </a:rPr>
              <a:t>.</a:t>
            </a:r>
            <a:endParaRPr lang="en-US" sz="1200" dirty="0">
              <a:solidFill>
                <a:srgbClr val="556779"/>
              </a:solidFill>
              <a:latin typeface="Avenir Medium" charset="0"/>
              <a:ea typeface="Avenir Medium" charset="0"/>
              <a:cs typeface="Avenir Medium" charset="0"/>
            </a:endParaRPr>
          </a:p>
        </p:txBody>
      </p:sp>
      <p:pic>
        <p:nvPicPr>
          <p:cNvPr id="19" name="Picture 18"/>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069904" y="5949161"/>
            <a:ext cx="1800765" cy="503155"/>
          </a:xfrm>
          <a:prstGeom prst="rect">
            <a:avLst/>
          </a:prstGeom>
        </p:spPr>
      </p:pic>
      <p:sp>
        <p:nvSpPr>
          <p:cNvPr id="3" name="Picture Placeholder 2"/>
          <p:cNvSpPr>
            <a:spLocks noGrp="1"/>
          </p:cNvSpPr>
          <p:nvPr>
            <p:ph type="pic" sz="quarter" idx="13"/>
          </p:nvPr>
        </p:nvSpPr>
        <p:spPr>
          <a:xfrm>
            <a:off x="800100" y="972273"/>
            <a:ext cx="10610850" cy="4874491"/>
          </a:xfrm>
          <a:ln w="6350">
            <a:solidFill>
              <a:schemeClr val="bg1">
                <a:lumMod val="65000"/>
              </a:schemeClr>
            </a:solidFill>
          </a:ln>
        </p:spPr>
        <p:txBody>
          <a:bodyPr/>
          <a:lstStyle/>
          <a:p>
            <a:r>
              <a:rPr lang="en-US" smtClean="0"/>
              <a:t>Click icon to add picture</a:t>
            </a:r>
            <a:endParaRPr lang="en-US"/>
          </a:p>
        </p:txBody>
      </p:sp>
      <p:sp>
        <p:nvSpPr>
          <p:cNvPr id="21" name="Text Placeholder 31"/>
          <p:cNvSpPr>
            <a:spLocks noGrp="1"/>
          </p:cNvSpPr>
          <p:nvPr>
            <p:ph type="body" sz="quarter" idx="14" hasCustomPrompt="1"/>
          </p:nvPr>
        </p:nvSpPr>
        <p:spPr>
          <a:xfrm>
            <a:off x="800100" y="5864583"/>
            <a:ext cx="5947941" cy="336155"/>
          </a:xfrm>
          <a:effectLst/>
        </p:spPr>
        <p:txBody>
          <a:bodyPr>
            <a:noAutofit/>
          </a:bodyPr>
          <a:lstStyle>
            <a:lvl1pPr marL="0" indent="0">
              <a:buNone/>
              <a:defRPr sz="1050" b="0" i="0">
                <a:solidFill>
                  <a:srgbClr val="556779"/>
                </a:solidFill>
                <a:effectLst/>
                <a:latin typeface="Avenir Medium" charset="0"/>
                <a:ea typeface="Avenir Medium" charset="0"/>
                <a:cs typeface="Avenir Medium" charset="0"/>
              </a:defRPr>
            </a:lvl1pPr>
            <a:lvl2pPr marL="457200" indent="0">
              <a:buNone/>
              <a:defRPr sz="1200" b="0" i="0">
                <a:solidFill>
                  <a:srgbClr val="556779"/>
                </a:solidFill>
                <a:latin typeface="Avenir Medium" charset="0"/>
                <a:ea typeface="Avenir Medium" charset="0"/>
                <a:cs typeface="Avenir Medium" charset="0"/>
              </a:defRPr>
            </a:lvl2pPr>
            <a:lvl3pPr marL="914400" indent="0">
              <a:buNone/>
              <a:defRPr sz="1200" b="0" i="0">
                <a:solidFill>
                  <a:srgbClr val="556779"/>
                </a:solidFill>
                <a:latin typeface="Avenir Medium" charset="0"/>
                <a:ea typeface="Avenir Medium" charset="0"/>
                <a:cs typeface="Avenir Medium" charset="0"/>
              </a:defRPr>
            </a:lvl3pPr>
            <a:lvl4pPr marL="1371600" indent="0">
              <a:buNone/>
              <a:defRPr sz="1200" b="0" i="0">
                <a:solidFill>
                  <a:srgbClr val="556779"/>
                </a:solidFill>
                <a:latin typeface="Avenir Medium" charset="0"/>
                <a:ea typeface="Avenir Medium" charset="0"/>
                <a:cs typeface="Avenir Medium" charset="0"/>
              </a:defRPr>
            </a:lvl4pPr>
            <a:lvl5pPr marL="1828800" indent="0">
              <a:buNone/>
              <a:defRPr sz="1200" b="0" i="0">
                <a:solidFill>
                  <a:srgbClr val="556779"/>
                </a:solidFill>
                <a:latin typeface="Avenir Medium" charset="0"/>
                <a:ea typeface="Avenir Medium" charset="0"/>
                <a:cs typeface="Avenir Medium" charset="0"/>
              </a:defRPr>
            </a:lvl5pPr>
          </a:lstStyle>
          <a:p>
            <a:pPr lvl="0"/>
            <a:r>
              <a:rPr lang="en-US" dirty="0" smtClean="0"/>
              <a:t>Click to add photo credit</a:t>
            </a:r>
            <a:endParaRPr lang="en-US" dirty="0"/>
          </a:p>
        </p:txBody>
      </p:sp>
      <p:grpSp>
        <p:nvGrpSpPr>
          <p:cNvPr id="17" name="Group 16"/>
          <p:cNvGrpSpPr/>
          <p:nvPr userDrawn="1"/>
        </p:nvGrpSpPr>
        <p:grpSpPr>
          <a:xfrm>
            <a:off x="915956" y="788760"/>
            <a:ext cx="5951622" cy="80833"/>
            <a:chOff x="3125756" y="1020445"/>
            <a:chExt cx="5951622" cy="80833"/>
          </a:xfrm>
        </p:grpSpPr>
        <p:sp>
          <p:nvSpPr>
            <p:cNvPr id="20" name="Rectangle 19"/>
            <p:cNvSpPr/>
            <p:nvPr/>
          </p:nvSpPr>
          <p:spPr>
            <a:xfrm>
              <a:off x="3125756" y="1020445"/>
              <a:ext cx="1485900" cy="80833"/>
            </a:xfrm>
            <a:prstGeom prst="rect">
              <a:avLst/>
            </a:prstGeom>
            <a:solidFill>
              <a:srgbClr val="107B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4611656" y="1020445"/>
              <a:ext cx="1494568" cy="80833"/>
            </a:xfrm>
            <a:prstGeom prst="rect">
              <a:avLst/>
            </a:prstGeom>
            <a:solidFill>
              <a:srgbClr val="A3BB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6105578" y="1020445"/>
              <a:ext cx="1485900" cy="80833"/>
            </a:xfrm>
            <a:prstGeom prst="rect">
              <a:avLst/>
            </a:prstGeom>
            <a:solidFill>
              <a:srgbClr val="1787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7591478" y="1020445"/>
              <a:ext cx="1485900" cy="80833"/>
            </a:xfrm>
            <a:prstGeom prst="rect">
              <a:avLst/>
            </a:prstGeom>
            <a:solidFill>
              <a:srgbClr val="60D0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41952239"/>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2 photos w/subtitle - Light">
    <p:bg>
      <p:bgPr>
        <a:solidFill>
          <a:schemeClr val="bg1"/>
        </a:solidFill>
        <a:effectLst/>
      </p:bgPr>
    </p:bg>
    <p:spTree>
      <p:nvGrpSpPr>
        <p:cNvPr id="1" name=""/>
        <p:cNvGrpSpPr/>
        <p:nvPr/>
      </p:nvGrpSpPr>
      <p:grpSpPr>
        <a:xfrm>
          <a:off x="0" y="0"/>
          <a:ext cx="0" cy="0"/>
          <a:chOff x="0" y="0"/>
          <a:chExt cx="0" cy="0"/>
        </a:xfrm>
      </p:grpSpPr>
      <p:sp>
        <p:nvSpPr>
          <p:cNvPr id="11" name="Title 1"/>
          <p:cNvSpPr>
            <a:spLocks noGrp="1"/>
          </p:cNvSpPr>
          <p:nvPr>
            <p:ph type="ctrTitle" hasCustomPrompt="1"/>
          </p:nvPr>
        </p:nvSpPr>
        <p:spPr>
          <a:xfrm>
            <a:off x="802256" y="295621"/>
            <a:ext cx="10608425" cy="701731"/>
          </a:xfrm>
        </p:spPr>
        <p:txBody>
          <a:bodyPr anchor="b">
            <a:normAutofit/>
          </a:bodyPr>
          <a:lstStyle>
            <a:lvl1pPr algn="ctr">
              <a:defRPr sz="4400" b="0" i="0">
                <a:solidFill>
                  <a:srgbClr val="556779"/>
                </a:solidFill>
                <a:latin typeface="Avenir Roman" charset="0"/>
                <a:ea typeface="Avenir Roman" charset="0"/>
                <a:cs typeface="Avenir Roman" charset="0"/>
              </a:defRPr>
            </a:lvl1pPr>
          </a:lstStyle>
          <a:p>
            <a:r>
              <a:rPr lang="en-US" dirty="0" smtClean="0"/>
              <a:t>Click to add title</a:t>
            </a:r>
            <a:endParaRPr lang="en-US" dirty="0"/>
          </a:p>
        </p:txBody>
      </p:sp>
      <p:sp>
        <p:nvSpPr>
          <p:cNvPr id="21" name="TextBox 20"/>
          <p:cNvSpPr txBox="1"/>
          <p:nvPr/>
        </p:nvSpPr>
        <p:spPr>
          <a:xfrm>
            <a:off x="8702400" y="6426558"/>
            <a:ext cx="3300712" cy="276999"/>
          </a:xfrm>
          <a:prstGeom prst="rect">
            <a:avLst/>
          </a:prstGeom>
          <a:noFill/>
        </p:spPr>
        <p:txBody>
          <a:bodyPr wrap="none" rtlCol="0">
            <a:spAutoFit/>
          </a:bodyPr>
          <a:lstStyle/>
          <a:p>
            <a:pPr algn="r"/>
            <a:r>
              <a:rPr lang="de-DE" sz="1200" dirty="0" smtClean="0">
                <a:solidFill>
                  <a:srgbClr val="556779"/>
                </a:solidFill>
                <a:latin typeface="Avenir Medium" charset="0"/>
                <a:ea typeface="Avenir Medium" charset="0"/>
                <a:cs typeface="Avenir Medium" charset="0"/>
              </a:rPr>
              <a:t>© The Xerces Society, Inc. All </a:t>
            </a:r>
            <a:r>
              <a:rPr lang="de-DE" sz="1200" dirty="0" err="1" smtClean="0">
                <a:solidFill>
                  <a:srgbClr val="556779"/>
                </a:solidFill>
                <a:latin typeface="Avenir Medium" charset="0"/>
                <a:ea typeface="Avenir Medium" charset="0"/>
                <a:cs typeface="Avenir Medium" charset="0"/>
              </a:rPr>
              <a:t>rights</a:t>
            </a:r>
            <a:r>
              <a:rPr lang="de-DE" sz="1200" dirty="0" smtClean="0">
                <a:solidFill>
                  <a:srgbClr val="556779"/>
                </a:solidFill>
                <a:latin typeface="Avenir Medium" charset="0"/>
                <a:ea typeface="Avenir Medium" charset="0"/>
                <a:cs typeface="Avenir Medium" charset="0"/>
              </a:rPr>
              <a:t> </a:t>
            </a:r>
            <a:r>
              <a:rPr lang="de-DE" sz="1200" dirty="0" err="1" smtClean="0">
                <a:solidFill>
                  <a:srgbClr val="556779"/>
                </a:solidFill>
                <a:latin typeface="Avenir Medium" charset="0"/>
                <a:ea typeface="Avenir Medium" charset="0"/>
                <a:cs typeface="Avenir Medium" charset="0"/>
              </a:rPr>
              <a:t>reserved</a:t>
            </a:r>
            <a:r>
              <a:rPr lang="de-DE" sz="1200" dirty="0" smtClean="0">
                <a:solidFill>
                  <a:srgbClr val="556779"/>
                </a:solidFill>
                <a:latin typeface="Avenir Medium" charset="0"/>
                <a:ea typeface="Avenir Medium" charset="0"/>
                <a:cs typeface="Avenir Medium" charset="0"/>
              </a:rPr>
              <a:t>.</a:t>
            </a:r>
            <a:endParaRPr lang="en-US" sz="1200" dirty="0">
              <a:solidFill>
                <a:srgbClr val="556779"/>
              </a:solidFill>
              <a:latin typeface="Avenir Medium" charset="0"/>
              <a:ea typeface="Avenir Medium" charset="0"/>
              <a:cs typeface="Avenir Medium" charset="0"/>
            </a:endParaRPr>
          </a:p>
        </p:txBody>
      </p:sp>
      <p:sp>
        <p:nvSpPr>
          <p:cNvPr id="18" name="Picture Placeholder 2"/>
          <p:cNvSpPr>
            <a:spLocks noGrp="1" noChangeAspect="1"/>
          </p:cNvSpPr>
          <p:nvPr>
            <p:ph type="pic" sz="quarter" idx="13"/>
          </p:nvPr>
        </p:nvSpPr>
        <p:spPr>
          <a:xfrm>
            <a:off x="800472" y="1898247"/>
            <a:ext cx="5220766" cy="3946968"/>
          </a:xfrm>
          <a:ln w="6350">
            <a:solidFill>
              <a:schemeClr val="bg1">
                <a:lumMod val="65000"/>
              </a:schemeClr>
            </a:solidFill>
          </a:ln>
        </p:spPr>
        <p:txBody>
          <a:bodyPr/>
          <a:lstStyle/>
          <a:p>
            <a:r>
              <a:rPr lang="en-US" smtClean="0"/>
              <a:t>Click icon to add picture</a:t>
            </a:r>
            <a:endParaRPr lang="en-US"/>
          </a:p>
        </p:txBody>
      </p:sp>
      <p:sp>
        <p:nvSpPr>
          <p:cNvPr id="19" name="Text Placeholder 31"/>
          <p:cNvSpPr>
            <a:spLocks noGrp="1"/>
          </p:cNvSpPr>
          <p:nvPr>
            <p:ph type="body" sz="quarter" idx="14" hasCustomPrompt="1"/>
          </p:nvPr>
        </p:nvSpPr>
        <p:spPr>
          <a:xfrm>
            <a:off x="800472" y="5845215"/>
            <a:ext cx="5210248" cy="336155"/>
          </a:xfrm>
          <a:effectLst/>
        </p:spPr>
        <p:txBody>
          <a:bodyPr>
            <a:noAutofit/>
          </a:bodyPr>
          <a:lstStyle>
            <a:lvl1pPr marL="0" indent="0">
              <a:buNone/>
              <a:defRPr sz="1050" b="0" i="0">
                <a:solidFill>
                  <a:srgbClr val="556779"/>
                </a:solidFill>
                <a:effectLst/>
                <a:latin typeface="Avenir Medium" charset="0"/>
                <a:ea typeface="Avenir Medium" charset="0"/>
                <a:cs typeface="Avenir Medium" charset="0"/>
              </a:defRPr>
            </a:lvl1pPr>
            <a:lvl2pPr marL="457200" indent="0">
              <a:buNone/>
              <a:defRPr sz="1200" b="0" i="0">
                <a:solidFill>
                  <a:srgbClr val="556779"/>
                </a:solidFill>
                <a:latin typeface="Avenir Medium" charset="0"/>
                <a:ea typeface="Avenir Medium" charset="0"/>
                <a:cs typeface="Avenir Medium" charset="0"/>
              </a:defRPr>
            </a:lvl2pPr>
            <a:lvl3pPr marL="914400" indent="0">
              <a:buNone/>
              <a:defRPr sz="1200" b="0" i="0">
                <a:solidFill>
                  <a:srgbClr val="556779"/>
                </a:solidFill>
                <a:latin typeface="Avenir Medium" charset="0"/>
                <a:ea typeface="Avenir Medium" charset="0"/>
                <a:cs typeface="Avenir Medium" charset="0"/>
              </a:defRPr>
            </a:lvl3pPr>
            <a:lvl4pPr marL="1371600" indent="0">
              <a:buNone/>
              <a:defRPr sz="1200" b="0" i="0">
                <a:solidFill>
                  <a:srgbClr val="556779"/>
                </a:solidFill>
                <a:latin typeface="Avenir Medium" charset="0"/>
                <a:ea typeface="Avenir Medium" charset="0"/>
                <a:cs typeface="Avenir Medium" charset="0"/>
              </a:defRPr>
            </a:lvl4pPr>
            <a:lvl5pPr marL="1828800" indent="0">
              <a:buNone/>
              <a:defRPr sz="1200" b="0" i="0">
                <a:solidFill>
                  <a:srgbClr val="556779"/>
                </a:solidFill>
                <a:latin typeface="Avenir Medium" charset="0"/>
                <a:ea typeface="Avenir Medium" charset="0"/>
                <a:cs typeface="Avenir Medium" charset="0"/>
              </a:defRPr>
            </a:lvl5pPr>
          </a:lstStyle>
          <a:p>
            <a:pPr lvl="0"/>
            <a:r>
              <a:rPr lang="en-US" dirty="0" smtClean="0"/>
              <a:t>Click to add photo credit</a:t>
            </a:r>
            <a:endParaRPr lang="en-US" dirty="0"/>
          </a:p>
        </p:txBody>
      </p:sp>
      <p:sp>
        <p:nvSpPr>
          <p:cNvPr id="17" name="Picture Placeholder 2"/>
          <p:cNvSpPr>
            <a:spLocks noGrp="1" noChangeAspect="1"/>
          </p:cNvSpPr>
          <p:nvPr>
            <p:ph type="pic" sz="quarter" idx="15"/>
          </p:nvPr>
        </p:nvSpPr>
        <p:spPr>
          <a:xfrm>
            <a:off x="6202392" y="1898247"/>
            <a:ext cx="5208289" cy="3946968"/>
          </a:xfrm>
          <a:ln w="6350">
            <a:solidFill>
              <a:schemeClr val="bg1">
                <a:lumMod val="65000"/>
              </a:schemeClr>
            </a:solidFill>
          </a:ln>
        </p:spPr>
        <p:txBody>
          <a:bodyPr/>
          <a:lstStyle/>
          <a:p>
            <a:r>
              <a:rPr lang="en-US" smtClean="0"/>
              <a:t>Click icon to add picture</a:t>
            </a:r>
            <a:endParaRPr lang="en-US"/>
          </a:p>
        </p:txBody>
      </p:sp>
      <p:sp>
        <p:nvSpPr>
          <p:cNvPr id="23" name="Text Placeholder 26"/>
          <p:cNvSpPr>
            <a:spLocks noGrp="1"/>
          </p:cNvSpPr>
          <p:nvPr>
            <p:ph type="body" sz="quarter" idx="12" hasCustomPrompt="1"/>
          </p:nvPr>
        </p:nvSpPr>
        <p:spPr>
          <a:xfrm>
            <a:off x="800472" y="1230762"/>
            <a:ext cx="10610210" cy="476231"/>
          </a:xfrm>
        </p:spPr>
        <p:txBody>
          <a:bodyPr>
            <a:normAutofit/>
          </a:bodyPr>
          <a:lstStyle>
            <a:lvl1pPr marL="0" indent="0" algn="ctr">
              <a:buNone/>
              <a:defRPr sz="1800" b="0" i="0">
                <a:solidFill>
                  <a:srgbClr val="556779"/>
                </a:solidFill>
                <a:latin typeface="Avenir Roman" charset="0"/>
                <a:ea typeface="Avenir Roman" charset="0"/>
                <a:cs typeface="Avenir Roman" charset="0"/>
              </a:defRPr>
            </a:lvl1pPr>
            <a:lvl2pPr marL="457200" indent="0">
              <a:buNone/>
              <a:defRPr sz="1600" b="0" i="0">
                <a:solidFill>
                  <a:srgbClr val="556779"/>
                </a:solidFill>
                <a:latin typeface="Avenir Roman" charset="0"/>
                <a:ea typeface="Avenir Roman" charset="0"/>
                <a:cs typeface="Avenir Roman" charset="0"/>
              </a:defRPr>
            </a:lvl2pPr>
            <a:lvl3pPr marL="914400" indent="0">
              <a:buNone/>
              <a:defRPr sz="1400" b="0" i="0">
                <a:solidFill>
                  <a:srgbClr val="556779"/>
                </a:solidFill>
                <a:latin typeface="Avenir Roman" charset="0"/>
                <a:ea typeface="Avenir Roman" charset="0"/>
                <a:cs typeface="Avenir Roman" charset="0"/>
              </a:defRPr>
            </a:lvl3pPr>
            <a:lvl4pPr marL="1371600" indent="0">
              <a:buNone/>
              <a:defRPr sz="1200" b="0" i="0">
                <a:solidFill>
                  <a:srgbClr val="556779"/>
                </a:solidFill>
                <a:latin typeface="Avenir Roman" charset="0"/>
                <a:ea typeface="Avenir Roman" charset="0"/>
                <a:cs typeface="Avenir Roman" charset="0"/>
              </a:defRPr>
            </a:lvl4pPr>
            <a:lvl5pPr marL="1828800" indent="0">
              <a:buNone/>
              <a:defRPr sz="1200" b="0" i="0">
                <a:solidFill>
                  <a:srgbClr val="556779"/>
                </a:solidFill>
                <a:latin typeface="Avenir Roman" charset="0"/>
                <a:ea typeface="Avenir Roman" charset="0"/>
                <a:cs typeface="Avenir Roman" charset="0"/>
              </a:defRPr>
            </a:lvl5pPr>
          </a:lstStyle>
          <a:p>
            <a:pPr lvl="0"/>
            <a:r>
              <a:rPr lang="en-US" dirty="0" smtClean="0"/>
              <a:t>Click to add text</a:t>
            </a:r>
            <a:endParaRPr lang="en-US" dirty="0"/>
          </a:p>
        </p:txBody>
      </p:sp>
      <p:pic>
        <p:nvPicPr>
          <p:cNvPr id="24" name="Picture 2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069904" y="5949161"/>
            <a:ext cx="1800765" cy="503155"/>
          </a:xfrm>
          <a:prstGeom prst="rect">
            <a:avLst/>
          </a:prstGeom>
        </p:spPr>
      </p:pic>
      <p:grpSp>
        <p:nvGrpSpPr>
          <p:cNvPr id="20" name="Group 19"/>
          <p:cNvGrpSpPr/>
          <p:nvPr userDrawn="1"/>
        </p:nvGrpSpPr>
        <p:grpSpPr>
          <a:xfrm>
            <a:off x="3125756" y="1020445"/>
            <a:ext cx="5951622" cy="80833"/>
            <a:chOff x="3125756" y="1020445"/>
            <a:chExt cx="5951622" cy="80833"/>
          </a:xfrm>
        </p:grpSpPr>
        <p:sp>
          <p:nvSpPr>
            <p:cNvPr id="22" name="Rectangle 21"/>
            <p:cNvSpPr/>
            <p:nvPr/>
          </p:nvSpPr>
          <p:spPr>
            <a:xfrm>
              <a:off x="3125756" y="1020445"/>
              <a:ext cx="1485900" cy="80833"/>
            </a:xfrm>
            <a:prstGeom prst="rect">
              <a:avLst/>
            </a:prstGeom>
            <a:solidFill>
              <a:srgbClr val="107B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4611656" y="1020445"/>
              <a:ext cx="1494568" cy="80833"/>
            </a:xfrm>
            <a:prstGeom prst="rect">
              <a:avLst/>
            </a:prstGeom>
            <a:solidFill>
              <a:srgbClr val="A3BB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6105578" y="1020445"/>
              <a:ext cx="1485900" cy="80833"/>
            </a:xfrm>
            <a:prstGeom prst="rect">
              <a:avLst/>
            </a:prstGeom>
            <a:solidFill>
              <a:srgbClr val="1787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7591478" y="1020445"/>
              <a:ext cx="1485900" cy="80833"/>
            </a:xfrm>
            <a:prstGeom prst="rect">
              <a:avLst/>
            </a:prstGeom>
            <a:solidFill>
              <a:srgbClr val="60D0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528060500"/>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2 photos no subtitle - light">
    <p:bg>
      <p:bgPr>
        <a:solidFill>
          <a:schemeClr val="bg1"/>
        </a:solidFill>
        <a:effectLst/>
      </p:bgPr>
    </p:bg>
    <p:spTree>
      <p:nvGrpSpPr>
        <p:cNvPr id="1" name=""/>
        <p:cNvGrpSpPr/>
        <p:nvPr/>
      </p:nvGrpSpPr>
      <p:grpSpPr>
        <a:xfrm>
          <a:off x="0" y="0"/>
          <a:ext cx="0" cy="0"/>
          <a:chOff x="0" y="0"/>
          <a:chExt cx="0" cy="0"/>
        </a:xfrm>
      </p:grpSpPr>
      <p:sp>
        <p:nvSpPr>
          <p:cNvPr id="11" name="Title 1"/>
          <p:cNvSpPr>
            <a:spLocks noGrp="1"/>
          </p:cNvSpPr>
          <p:nvPr>
            <p:ph type="ctrTitle" hasCustomPrompt="1"/>
          </p:nvPr>
        </p:nvSpPr>
        <p:spPr>
          <a:xfrm>
            <a:off x="800472" y="295622"/>
            <a:ext cx="10610210" cy="517192"/>
          </a:xfrm>
        </p:spPr>
        <p:txBody>
          <a:bodyPr anchor="b">
            <a:normAutofit/>
          </a:bodyPr>
          <a:lstStyle>
            <a:lvl1pPr algn="ctr">
              <a:defRPr sz="3600" b="0" i="0">
                <a:solidFill>
                  <a:srgbClr val="556779"/>
                </a:solidFill>
                <a:latin typeface="Avenir Roman" charset="0"/>
                <a:ea typeface="Avenir Roman" charset="0"/>
                <a:cs typeface="Avenir Roman" charset="0"/>
              </a:defRPr>
            </a:lvl1pPr>
          </a:lstStyle>
          <a:p>
            <a:r>
              <a:rPr lang="en-US" dirty="0" smtClean="0"/>
              <a:t>Click to add title</a:t>
            </a:r>
            <a:endParaRPr lang="en-US" dirty="0"/>
          </a:p>
        </p:txBody>
      </p:sp>
      <p:sp>
        <p:nvSpPr>
          <p:cNvPr id="18" name="TextBox 17"/>
          <p:cNvSpPr txBox="1"/>
          <p:nvPr/>
        </p:nvSpPr>
        <p:spPr>
          <a:xfrm>
            <a:off x="8702400" y="6426558"/>
            <a:ext cx="3300712" cy="276999"/>
          </a:xfrm>
          <a:prstGeom prst="rect">
            <a:avLst/>
          </a:prstGeom>
          <a:noFill/>
        </p:spPr>
        <p:txBody>
          <a:bodyPr wrap="none" rtlCol="0">
            <a:spAutoFit/>
          </a:bodyPr>
          <a:lstStyle/>
          <a:p>
            <a:pPr algn="r"/>
            <a:r>
              <a:rPr lang="de-DE" sz="1200" dirty="0" smtClean="0">
                <a:solidFill>
                  <a:srgbClr val="556779"/>
                </a:solidFill>
                <a:latin typeface="Avenir Medium" charset="0"/>
                <a:ea typeface="Avenir Medium" charset="0"/>
                <a:cs typeface="Avenir Medium" charset="0"/>
              </a:rPr>
              <a:t>© The Xerces Society, Inc. All </a:t>
            </a:r>
            <a:r>
              <a:rPr lang="de-DE" sz="1200" dirty="0" err="1" smtClean="0">
                <a:solidFill>
                  <a:srgbClr val="556779"/>
                </a:solidFill>
                <a:latin typeface="Avenir Medium" charset="0"/>
                <a:ea typeface="Avenir Medium" charset="0"/>
                <a:cs typeface="Avenir Medium" charset="0"/>
              </a:rPr>
              <a:t>rights</a:t>
            </a:r>
            <a:r>
              <a:rPr lang="de-DE" sz="1200" dirty="0" smtClean="0">
                <a:solidFill>
                  <a:srgbClr val="556779"/>
                </a:solidFill>
                <a:latin typeface="Avenir Medium" charset="0"/>
                <a:ea typeface="Avenir Medium" charset="0"/>
                <a:cs typeface="Avenir Medium" charset="0"/>
              </a:rPr>
              <a:t> </a:t>
            </a:r>
            <a:r>
              <a:rPr lang="de-DE" sz="1200" dirty="0" err="1" smtClean="0">
                <a:solidFill>
                  <a:srgbClr val="556779"/>
                </a:solidFill>
                <a:latin typeface="Avenir Medium" charset="0"/>
                <a:ea typeface="Avenir Medium" charset="0"/>
                <a:cs typeface="Avenir Medium" charset="0"/>
              </a:rPr>
              <a:t>reserved</a:t>
            </a:r>
            <a:r>
              <a:rPr lang="de-DE" sz="1200" dirty="0" smtClean="0">
                <a:solidFill>
                  <a:srgbClr val="556779"/>
                </a:solidFill>
                <a:latin typeface="Avenir Medium" charset="0"/>
                <a:ea typeface="Avenir Medium" charset="0"/>
                <a:cs typeface="Avenir Medium" charset="0"/>
              </a:rPr>
              <a:t>.</a:t>
            </a:r>
            <a:endParaRPr lang="en-US" sz="1200" dirty="0">
              <a:solidFill>
                <a:srgbClr val="556779"/>
              </a:solidFill>
              <a:latin typeface="Avenir Medium" charset="0"/>
              <a:ea typeface="Avenir Medium" charset="0"/>
              <a:cs typeface="Avenir Medium" charset="0"/>
            </a:endParaRPr>
          </a:p>
        </p:txBody>
      </p:sp>
      <p:pic>
        <p:nvPicPr>
          <p:cNvPr id="19" name="Picture 18"/>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069904" y="5949161"/>
            <a:ext cx="1800765" cy="503155"/>
          </a:xfrm>
          <a:prstGeom prst="rect">
            <a:avLst/>
          </a:prstGeom>
        </p:spPr>
      </p:pic>
      <p:sp>
        <p:nvSpPr>
          <p:cNvPr id="3" name="Picture Placeholder 2"/>
          <p:cNvSpPr>
            <a:spLocks noGrp="1"/>
          </p:cNvSpPr>
          <p:nvPr>
            <p:ph type="pic" sz="quarter" idx="13"/>
          </p:nvPr>
        </p:nvSpPr>
        <p:spPr>
          <a:xfrm>
            <a:off x="800100" y="972273"/>
            <a:ext cx="5205232" cy="4874491"/>
          </a:xfrm>
          <a:ln w="6350">
            <a:solidFill>
              <a:schemeClr val="bg1">
                <a:lumMod val="65000"/>
              </a:schemeClr>
            </a:solidFill>
          </a:ln>
        </p:spPr>
        <p:txBody>
          <a:bodyPr/>
          <a:lstStyle/>
          <a:p>
            <a:r>
              <a:rPr lang="en-US" smtClean="0"/>
              <a:t>Click icon to add picture</a:t>
            </a:r>
            <a:endParaRPr lang="en-US"/>
          </a:p>
        </p:txBody>
      </p:sp>
      <p:sp>
        <p:nvSpPr>
          <p:cNvPr id="21" name="Text Placeholder 31"/>
          <p:cNvSpPr>
            <a:spLocks noGrp="1"/>
          </p:cNvSpPr>
          <p:nvPr>
            <p:ph type="body" sz="quarter" idx="14" hasCustomPrompt="1"/>
          </p:nvPr>
        </p:nvSpPr>
        <p:spPr>
          <a:xfrm>
            <a:off x="800100" y="5864583"/>
            <a:ext cx="5947941" cy="336155"/>
          </a:xfrm>
          <a:effectLst/>
        </p:spPr>
        <p:txBody>
          <a:bodyPr>
            <a:noAutofit/>
          </a:bodyPr>
          <a:lstStyle>
            <a:lvl1pPr marL="0" indent="0">
              <a:buNone/>
              <a:defRPr sz="1050" b="0" i="0">
                <a:solidFill>
                  <a:srgbClr val="556779"/>
                </a:solidFill>
                <a:effectLst/>
                <a:latin typeface="Avenir Medium" charset="0"/>
                <a:ea typeface="Avenir Medium" charset="0"/>
                <a:cs typeface="Avenir Medium" charset="0"/>
              </a:defRPr>
            </a:lvl1pPr>
            <a:lvl2pPr marL="457200" indent="0">
              <a:buNone/>
              <a:defRPr sz="1200" b="0" i="0">
                <a:solidFill>
                  <a:srgbClr val="556779"/>
                </a:solidFill>
                <a:latin typeface="Avenir Medium" charset="0"/>
                <a:ea typeface="Avenir Medium" charset="0"/>
                <a:cs typeface="Avenir Medium" charset="0"/>
              </a:defRPr>
            </a:lvl2pPr>
            <a:lvl3pPr marL="914400" indent="0">
              <a:buNone/>
              <a:defRPr sz="1200" b="0" i="0">
                <a:solidFill>
                  <a:srgbClr val="556779"/>
                </a:solidFill>
                <a:latin typeface="Avenir Medium" charset="0"/>
                <a:ea typeface="Avenir Medium" charset="0"/>
                <a:cs typeface="Avenir Medium" charset="0"/>
              </a:defRPr>
            </a:lvl3pPr>
            <a:lvl4pPr marL="1371600" indent="0">
              <a:buNone/>
              <a:defRPr sz="1200" b="0" i="0">
                <a:solidFill>
                  <a:srgbClr val="556779"/>
                </a:solidFill>
                <a:latin typeface="Avenir Medium" charset="0"/>
                <a:ea typeface="Avenir Medium" charset="0"/>
                <a:cs typeface="Avenir Medium" charset="0"/>
              </a:defRPr>
            </a:lvl4pPr>
            <a:lvl5pPr marL="1828800" indent="0">
              <a:buNone/>
              <a:defRPr sz="1200" b="0" i="0">
                <a:solidFill>
                  <a:srgbClr val="556779"/>
                </a:solidFill>
                <a:latin typeface="Avenir Medium" charset="0"/>
                <a:ea typeface="Avenir Medium" charset="0"/>
                <a:cs typeface="Avenir Medium" charset="0"/>
              </a:defRPr>
            </a:lvl5pPr>
          </a:lstStyle>
          <a:p>
            <a:pPr lvl="0"/>
            <a:r>
              <a:rPr lang="en-US" dirty="0" smtClean="0"/>
              <a:t>Click to add photo credit</a:t>
            </a:r>
            <a:endParaRPr lang="en-US" dirty="0"/>
          </a:p>
        </p:txBody>
      </p:sp>
      <p:sp>
        <p:nvSpPr>
          <p:cNvPr id="17" name="Picture Placeholder 2"/>
          <p:cNvSpPr>
            <a:spLocks noGrp="1"/>
          </p:cNvSpPr>
          <p:nvPr>
            <p:ph type="pic" sz="quarter" idx="15"/>
          </p:nvPr>
        </p:nvSpPr>
        <p:spPr>
          <a:xfrm>
            <a:off x="6185140" y="972273"/>
            <a:ext cx="5235161" cy="4874491"/>
          </a:xfrm>
          <a:ln w="6350">
            <a:solidFill>
              <a:schemeClr val="bg1">
                <a:lumMod val="65000"/>
              </a:schemeClr>
            </a:solidFill>
          </a:ln>
        </p:spPr>
        <p:txBody>
          <a:bodyPr/>
          <a:lstStyle/>
          <a:p>
            <a:r>
              <a:rPr lang="en-US" smtClean="0"/>
              <a:t>Click icon to add picture</a:t>
            </a:r>
            <a:endParaRPr lang="en-US"/>
          </a:p>
        </p:txBody>
      </p:sp>
      <p:grpSp>
        <p:nvGrpSpPr>
          <p:cNvPr id="20" name="Group 19"/>
          <p:cNvGrpSpPr/>
          <p:nvPr userDrawn="1"/>
        </p:nvGrpSpPr>
        <p:grpSpPr>
          <a:xfrm>
            <a:off x="3129766" y="842938"/>
            <a:ext cx="5951622" cy="80833"/>
            <a:chOff x="3125756" y="1020445"/>
            <a:chExt cx="5951622" cy="80833"/>
          </a:xfrm>
        </p:grpSpPr>
        <p:sp>
          <p:nvSpPr>
            <p:cNvPr id="22" name="Rectangle 21"/>
            <p:cNvSpPr/>
            <p:nvPr/>
          </p:nvSpPr>
          <p:spPr>
            <a:xfrm>
              <a:off x="3125756" y="1020445"/>
              <a:ext cx="1485900" cy="80833"/>
            </a:xfrm>
            <a:prstGeom prst="rect">
              <a:avLst/>
            </a:prstGeom>
            <a:solidFill>
              <a:srgbClr val="107B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4611656" y="1020445"/>
              <a:ext cx="1494568" cy="80833"/>
            </a:xfrm>
            <a:prstGeom prst="rect">
              <a:avLst/>
            </a:prstGeom>
            <a:solidFill>
              <a:srgbClr val="A3BB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6105578" y="1020445"/>
              <a:ext cx="1485900" cy="80833"/>
            </a:xfrm>
            <a:prstGeom prst="rect">
              <a:avLst/>
            </a:prstGeom>
            <a:solidFill>
              <a:srgbClr val="1787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7591478" y="1020445"/>
              <a:ext cx="1485900" cy="80833"/>
            </a:xfrm>
            <a:prstGeom prst="rect">
              <a:avLst/>
            </a:prstGeom>
            <a:solidFill>
              <a:srgbClr val="60D0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1157160"/>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4:3 Photo - Light">
    <p:bg>
      <p:bgPr>
        <a:solidFill>
          <a:schemeClr val="bg1"/>
        </a:solidFill>
        <a:effectLst/>
      </p:bgPr>
    </p:bg>
    <p:spTree>
      <p:nvGrpSpPr>
        <p:cNvPr id="1" name=""/>
        <p:cNvGrpSpPr/>
        <p:nvPr/>
      </p:nvGrpSpPr>
      <p:grpSpPr>
        <a:xfrm>
          <a:off x="0" y="0"/>
          <a:ext cx="0" cy="0"/>
          <a:chOff x="0" y="0"/>
          <a:chExt cx="0" cy="0"/>
        </a:xfrm>
      </p:grpSpPr>
      <p:sp>
        <p:nvSpPr>
          <p:cNvPr id="11" name="Title 1"/>
          <p:cNvSpPr>
            <a:spLocks noGrp="1"/>
          </p:cNvSpPr>
          <p:nvPr>
            <p:ph type="ctrTitle" hasCustomPrompt="1"/>
          </p:nvPr>
        </p:nvSpPr>
        <p:spPr>
          <a:xfrm>
            <a:off x="800472" y="295621"/>
            <a:ext cx="10610210" cy="701731"/>
          </a:xfrm>
        </p:spPr>
        <p:txBody>
          <a:bodyPr anchor="b">
            <a:normAutofit/>
          </a:bodyPr>
          <a:lstStyle>
            <a:lvl1pPr algn="ctr">
              <a:defRPr sz="4400" b="0" i="0">
                <a:solidFill>
                  <a:srgbClr val="556779"/>
                </a:solidFill>
                <a:latin typeface="Avenir Roman" charset="0"/>
                <a:ea typeface="Avenir Roman" charset="0"/>
                <a:cs typeface="Avenir Roman" charset="0"/>
              </a:defRPr>
            </a:lvl1pPr>
          </a:lstStyle>
          <a:p>
            <a:r>
              <a:rPr lang="en-US" dirty="0" smtClean="0"/>
              <a:t>Click to add title</a:t>
            </a:r>
            <a:endParaRPr lang="en-US" dirty="0"/>
          </a:p>
        </p:txBody>
      </p:sp>
      <p:sp>
        <p:nvSpPr>
          <p:cNvPr id="18" name="TextBox 17"/>
          <p:cNvSpPr txBox="1"/>
          <p:nvPr/>
        </p:nvSpPr>
        <p:spPr>
          <a:xfrm>
            <a:off x="8702400" y="6426558"/>
            <a:ext cx="3300712" cy="276999"/>
          </a:xfrm>
          <a:prstGeom prst="rect">
            <a:avLst/>
          </a:prstGeom>
          <a:noFill/>
        </p:spPr>
        <p:txBody>
          <a:bodyPr wrap="none" rtlCol="0">
            <a:spAutoFit/>
          </a:bodyPr>
          <a:lstStyle/>
          <a:p>
            <a:pPr algn="r"/>
            <a:r>
              <a:rPr lang="de-DE" sz="1200" dirty="0" smtClean="0">
                <a:solidFill>
                  <a:srgbClr val="556779"/>
                </a:solidFill>
                <a:latin typeface="Avenir Medium" charset="0"/>
                <a:ea typeface="Avenir Medium" charset="0"/>
                <a:cs typeface="Avenir Medium" charset="0"/>
              </a:rPr>
              <a:t>© The Xerces Society, Inc. All </a:t>
            </a:r>
            <a:r>
              <a:rPr lang="de-DE" sz="1200" dirty="0" err="1" smtClean="0">
                <a:solidFill>
                  <a:srgbClr val="556779"/>
                </a:solidFill>
                <a:latin typeface="Avenir Medium" charset="0"/>
                <a:ea typeface="Avenir Medium" charset="0"/>
                <a:cs typeface="Avenir Medium" charset="0"/>
              </a:rPr>
              <a:t>rights</a:t>
            </a:r>
            <a:r>
              <a:rPr lang="de-DE" sz="1200" dirty="0" smtClean="0">
                <a:solidFill>
                  <a:srgbClr val="556779"/>
                </a:solidFill>
                <a:latin typeface="Avenir Medium" charset="0"/>
                <a:ea typeface="Avenir Medium" charset="0"/>
                <a:cs typeface="Avenir Medium" charset="0"/>
              </a:rPr>
              <a:t> </a:t>
            </a:r>
            <a:r>
              <a:rPr lang="de-DE" sz="1200" dirty="0" err="1" smtClean="0">
                <a:solidFill>
                  <a:srgbClr val="556779"/>
                </a:solidFill>
                <a:latin typeface="Avenir Medium" charset="0"/>
                <a:ea typeface="Avenir Medium" charset="0"/>
                <a:cs typeface="Avenir Medium" charset="0"/>
              </a:rPr>
              <a:t>reserved</a:t>
            </a:r>
            <a:r>
              <a:rPr lang="de-DE" sz="1200" dirty="0" smtClean="0">
                <a:solidFill>
                  <a:srgbClr val="556779"/>
                </a:solidFill>
                <a:latin typeface="Avenir Medium" charset="0"/>
                <a:ea typeface="Avenir Medium" charset="0"/>
                <a:cs typeface="Avenir Medium" charset="0"/>
              </a:rPr>
              <a:t>.</a:t>
            </a:r>
            <a:endParaRPr lang="en-US" sz="1200" dirty="0">
              <a:solidFill>
                <a:srgbClr val="556779"/>
              </a:solidFill>
              <a:latin typeface="Avenir Medium" charset="0"/>
              <a:ea typeface="Avenir Medium" charset="0"/>
              <a:cs typeface="Avenir Medium" charset="0"/>
            </a:endParaRPr>
          </a:p>
        </p:txBody>
      </p:sp>
      <p:pic>
        <p:nvPicPr>
          <p:cNvPr id="19" name="Picture 18"/>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069904" y="5949161"/>
            <a:ext cx="1800765" cy="503155"/>
          </a:xfrm>
          <a:prstGeom prst="rect">
            <a:avLst/>
          </a:prstGeom>
        </p:spPr>
      </p:pic>
      <p:sp>
        <p:nvSpPr>
          <p:cNvPr id="3" name="Picture Placeholder 2"/>
          <p:cNvSpPr>
            <a:spLocks noGrp="1" noChangeAspect="1"/>
          </p:cNvSpPr>
          <p:nvPr>
            <p:ph type="pic" sz="quarter" idx="13"/>
          </p:nvPr>
        </p:nvSpPr>
        <p:spPr>
          <a:xfrm>
            <a:off x="2744425" y="1242811"/>
            <a:ext cx="6722304" cy="5041728"/>
          </a:xfrm>
          <a:noFill/>
          <a:ln w="6350">
            <a:solidFill>
              <a:schemeClr val="bg1">
                <a:lumMod val="65000"/>
              </a:schemeClr>
            </a:solidFill>
          </a:ln>
        </p:spPr>
        <p:txBody>
          <a:bodyPr/>
          <a:lstStyle/>
          <a:p>
            <a:r>
              <a:rPr lang="en-US" smtClean="0"/>
              <a:t>Click icon to add picture</a:t>
            </a:r>
            <a:endParaRPr lang="en-US"/>
          </a:p>
        </p:txBody>
      </p:sp>
      <p:sp>
        <p:nvSpPr>
          <p:cNvPr id="20" name="Text Placeholder 31"/>
          <p:cNvSpPr>
            <a:spLocks noGrp="1"/>
          </p:cNvSpPr>
          <p:nvPr>
            <p:ph type="body" sz="quarter" idx="14" hasCustomPrompt="1"/>
          </p:nvPr>
        </p:nvSpPr>
        <p:spPr>
          <a:xfrm>
            <a:off x="2744425" y="6284539"/>
            <a:ext cx="5253681" cy="336155"/>
          </a:xfrm>
          <a:effectLst/>
        </p:spPr>
        <p:txBody>
          <a:bodyPr>
            <a:noAutofit/>
          </a:bodyPr>
          <a:lstStyle>
            <a:lvl1pPr marL="0" indent="0">
              <a:buNone/>
              <a:defRPr sz="1050" b="0" i="0">
                <a:solidFill>
                  <a:srgbClr val="556779"/>
                </a:solidFill>
                <a:effectLst/>
                <a:latin typeface="Avenir Medium" charset="0"/>
                <a:ea typeface="Avenir Medium" charset="0"/>
                <a:cs typeface="Avenir Medium" charset="0"/>
              </a:defRPr>
            </a:lvl1pPr>
            <a:lvl2pPr marL="457200" indent="0">
              <a:buNone/>
              <a:defRPr sz="1200" b="0" i="0">
                <a:solidFill>
                  <a:srgbClr val="556779"/>
                </a:solidFill>
                <a:latin typeface="Avenir Medium" charset="0"/>
                <a:ea typeface="Avenir Medium" charset="0"/>
                <a:cs typeface="Avenir Medium" charset="0"/>
              </a:defRPr>
            </a:lvl2pPr>
            <a:lvl3pPr marL="914400" indent="0">
              <a:buNone/>
              <a:defRPr sz="1200" b="0" i="0">
                <a:solidFill>
                  <a:srgbClr val="556779"/>
                </a:solidFill>
                <a:latin typeface="Avenir Medium" charset="0"/>
                <a:ea typeface="Avenir Medium" charset="0"/>
                <a:cs typeface="Avenir Medium" charset="0"/>
              </a:defRPr>
            </a:lvl3pPr>
            <a:lvl4pPr marL="1371600" indent="0">
              <a:buNone/>
              <a:defRPr sz="1200" b="0" i="0">
                <a:solidFill>
                  <a:srgbClr val="556779"/>
                </a:solidFill>
                <a:latin typeface="Avenir Medium" charset="0"/>
                <a:ea typeface="Avenir Medium" charset="0"/>
                <a:cs typeface="Avenir Medium" charset="0"/>
              </a:defRPr>
            </a:lvl4pPr>
            <a:lvl5pPr marL="1828800" indent="0">
              <a:buNone/>
              <a:defRPr sz="1200" b="0" i="0">
                <a:solidFill>
                  <a:srgbClr val="556779"/>
                </a:solidFill>
                <a:latin typeface="Avenir Medium" charset="0"/>
                <a:ea typeface="Avenir Medium" charset="0"/>
                <a:cs typeface="Avenir Medium" charset="0"/>
              </a:defRPr>
            </a:lvl5pPr>
          </a:lstStyle>
          <a:p>
            <a:pPr lvl="0"/>
            <a:r>
              <a:rPr lang="en-US" dirty="0" smtClean="0"/>
              <a:t>Click to add photo credit</a:t>
            </a:r>
            <a:endParaRPr lang="en-US" dirty="0"/>
          </a:p>
        </p:txBody>
      </p:sp>
      <p:grpSp>
        <p:nvGrpSpPr>
          <p:cNvPr id="17" name="Group 16"/>
          <p:cNvGrpSpPr/>
          <p:nvPr userDrawn="1"/>
        </p:nvGrpSpPr>
        <p:grpSpPr>
          <a:xfrm>
            <a:off x="3125756" y="1020445"/>
            <a:ext cx="5951622" cy="80833"/>
            <a:chOff x="3125756" y="1020445"/>
            <a:chExt cx="5951622" cy="80833"/>
          </a:xfrm>
        </p:grpSpPr>
        <p:sp>
          <p:nvSpPr>
            <p:cNvPr id="21" name="Rectangle 20"/>
            <p:cNvSpPr/>
            <p:nvPr/>
          </p:nvSpPr>
          <p:spPr>
            <a:xfrm>
              <a:off x="3125756" y="1020445"/>
              <a:ext cx="1485900" cy="80833"/>
            </a:xfrm>
            <a:prstGeom prst="rect">
              <a:avLst/>
            </a:prstGeom>
            <a:solidFill>
              <a:srgbClr val="107B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4611656" y="1020445"/>
              <a:ext cx="1494568" cy="80833"/>
            </a:xfrm>
            <a:prstGeom prst="rect">
              <a:avLst/>
            </a:prstGeom>
            <a:solidFill>
              <a:srgbClr val="A3BB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6105578" y="1020445"/>
              <a:ext cx="1485900" cy="80833"/>
            </a:xfrm>
            <a:prstGeom prst="rect">
              <a:avLst/>
            </a:prstGeom>
            <a:solidFill>
              <a:srgbClr val="1787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7591478" y="1020445"/>
              <a:ext cx="1485900" cy="80833"/>
            </a:xfrm>
            <a:prstGeom prst="rect">
              <a:avLst/>
            </a:prstGeom>
            <a:solidFill>
              <a:srgbClr val="60D0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601453620"/>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Photo Grid - Light">
    <p:bg>
      <p:bgPr>
        <a:solidFill>
          <a:schemeClr val="bg1"/>
        </a:solidFill>
        <a:effectLst/>
      </p:bgPr>
    </p:bg>
    <p:spTree>
      <p:nvGrpSpPr>
        <p:cNvPr id="1" name=""/>
        <p:cNvGrpSpPr/>
        <p:nvPr/>
      </p:nvGrpSpPr>
      <p:grpSpPr>
        <a:xfrm>
          <a:off x="0" y="0"/>
          <a:ext cx="0" cy="0"/>
          <a:chOff x="0" y="0"/>
          <a:chExt cx="0" cy="0"/>
        </a:xfrm>
      </p:grpSpPr>
      <p:sp>
        <p:nvSpPr>
          <p:cNvPr id="11" name="Title 1"/>
          <p:cNvSpPr>
            <a:spLocks noGrp="1"/>
          </p:cNvSpPr>
          <p:nvPr>
            <p:ph type="ctrTitle" hasCustomPrompt="1"/>
          </p:nvPr>
        </p:nvSpPr>
        <p:spPr>
          <a:xfrm>
            <a:off x="800472" y="295621"/>
            <a:ext cx="10610210" cy="701731"/>
          </a:xfrm>
        </p:spPr>
        <p:txBody>
          <a:bodyPr anchor="b">
            <a:normAutofit/>
          </a:bodyPr>
          <a:lstStyle>
            <a:lvl1pPr algn="ctr">
              <a:defRPr sz="4400" b="0" i="0">
                <a:solidFill>
                  <a:srgbClr val="556779"/>
                </a:solidFill>
                <a:latin typeface="Avenir Roman" charset="0"/>
                <a:ea typeface="Avenir Roman" charset="0"/>
                <a:cs typeface="Avenir Roman" charset="0"/>
              </a:defRPr>
            </a:lvl1pPr>
          </a:lstStyle>
          <a:p>
            <a:r>
              <a:rPr lang="en-US" dirty="0" smtClean="0"/>
              <a:t>Click to add title</a:t>
            </a:r>
            <a:endParaRPr lang="en-US" dirty="0"/>
          </a:p>
        </p:txBody>
      </p:sp>
      <p:sp>
        <p:nvSpPr>
          <p:cNvPr id="17" name="Text Placeholder 26"/>
          <p:cNvSpPr>
            <a:spLocks noGrp="1"/>
          </p:cNvSpPr>
          <p:nvPr>
            <p:ph type="body" sz="quarter" idx="12" hasCustomPrompt="1"/>
          </p:nvPr>
        </p:nvSpPr>
        <p:spPr>
          <a:xfrm>
            <a:off x="800472" y="1230762"/>
            <a:ext cx="10610210" cy="477604"/>
          </a:xfrm>
        </p:spPr>
        <p:txBody>
          <a:bodyPr>
            <a:normAutofit/>
          </a:bodyPr>
          <a:lstStyle>
            <a:lvl1pPr marL="0" indent="0" algn="ctr">
              <a:buNone/>
              <a:defRPr sz="1800" b="0" i="0">
                <a:solidFill>
                  <a:srgbClr val="556779"/>
                </a:solidFill>
                <a:latin typeface="Avenir Roman" charset="0"/>
                <a:ea typeface="Avenir Roman" charset="0"/>
                <a:cs typeface="Avenir Roman" charset="0"/>
              </a:defRPr>
            </a:lvl1pPr>
            <a:lvl2pPr marL="457200" indent="0">
              <a:buNone/>
              <a:defRPr sz="1600" b="0" i="0">
                <a:solidFill>
                  <a:srgbClr val="556779"/>
                </a:solidFill>
                <a:latin typeface="Avenir Roman" charset="0"/>
                <a:ea typeface="Avenir Roman" charset="0"/>
                <a:cs typeface="Avenir Roman" charset="0"/>
              </a:defRPr>
            </a:lvl2pPr>
            <a:lvl3pPr marL="914400" indent="0">
              <a:buNone/>
              <a:defRPr sz="1400" b="0" i="0">
                <a:solidFill>
                  <a:srgbClr val="556779"/>
                </a:solidFill>
                <a:latin typeface="Avenir Roman" charset="0"/>
                <a:ea typeface="Avenir Roman" charset="0"/>
                <a:cs typeface="Avenir Roman" charset="0"/>
              </a:defRPr>
            </a:lvl3pPr>
            <a:lvl4pPr marL="1371600" indent="0">
              <a:buNone/>
              <a:defRPr sz="1200" b="0" i="0">
                <a:solidFill>
                  <a:srgbClr val="556779"/>
                </a:solidFill>
                <a:latin typeface="Avenir Roman" charset="0"/>
                <a:ea typeface="Avenir Roman" charset="0"/>
                <a:cs typeface="Avenir Roman" charset="0"/>
              </a:defRPr>
            </a:lvl4pPr>
            <a:lvl5pPr marL="1828800" indent="0">
              <a:buNone/>
              <a:defRPr sz="1200" b="0" i="0">
                <a:solidFill>
                  <a:srgbClr val="556779"/>
                </a:solidFill>
                <a:latin typeface="Avenir Roman" charset="0"/>
                <a:ea typeface="Avenir Roman" charset="0"/>
                <a:cs typeface="Avenir Roman" charset="0"/>
              </a:defRPr>
            </a:lvl5pPr>
          </a:lstStyle>
          <a:p>
            <a:pPr lvl="0"/>
            <a:r>
              <a:rPr lang="en-US" dirty="0" smtClean="0"/>
              <a:t>Click to add text</a:t>
            </a:r>
            <a:endParaRPr lang="en-US" dirty="0"/>
          </a:p>
        </p:txBody>
      </p:sp>
      <p:sp>
        <p:nvSpPr>
          <p:cNvPr id="18" name="TextBox 17"/>
          <p:cNvSpPr txBox="1"/>
          <p:nvPr/>
        </p:nvSpPr>
        <p:spPr>
          <a:xfrm>
            <a:off x="8702400" y="6426558"/>
            <a:ext cx="3300712" cy="276999"/>
          </a:xfrm>
          <a:prstGeom prst="rect">
            <a:avLst/>
          </a:prstGeom>
          <a:noFill/>
        </p:spPr>
        <p:txBody>
          <a:bodyPr wrap="none" rtlCol="0">
            <a:spAutoFit/>
          </a:bodyPr>
          <a:lstStyle/>
          <a:p>
            <a:pPr algn="r"/>
            <a:r>
              <a:rPr lang="de-DE" sz="1200" dirty="0" smtClean="0">
                <a:solidFill>
                  <a:srgbClr val="556779"/>
                </a:solidFill>
                <a:latin typeface="Avenir Medium" charset="0"/>
                <a:ea typeface="Avenir Medium" charset="0"/>
                <a:cs typeface="Avenir Medium" charset="0"/>
              </a:rPr>
              <a:t>© The Xerces Society, Inc. All </a:t>
            </a:r>
            <a:r>
              <a:rPr lang="de-DE" sz="1200" dirty="0" err="1" smtClean="0">
                <a:solidFill>
                  <a:srgbClr val="556779"/>
                </a:solidFill>
                <a:latin typeface="Avenir Medium" charset="0"/>
                <a:ea typeface="Avenir Medium" charset="0"/>
                <a:cs typeface="Avenir Medium" charset="0"/>
              </a:rPr>
              <a:t>rights</a:t>
            </a:r>
            <a:r>
              <a:rPr lang="de-DE" sz="1200" dirty="0" smtClean="0">
                <a:solidFill>
                  <a:srgbClr val="556779"/>
                </a:solidFill>
                <a:latin typeface="Avenir Medium" charset="0"/>
                <a:ea typeface="Avenir Medium" charset="0"/>
                <a:cs typeface="Avenir Medium" charset="0"/>
              </a:rPr>
              <a:t> </a:t>
            </a:r>
            <a:r>
              <a:rPr lang="de-DE" sz="1200" dirty="0" err="1" smtClean="0">
                <a:solidFill>
                  <a:srgbClr val="556779"/>
                </a:solidFill>
                <a:latin typeface="Avenir Medium" charset="0"/>
                <a:ea typeface="Avenir Medium" charset="0"/>
                <a:cs typeface="Avenir Medium" charset="0"/>
              </a:rPr>
              <a:t>reserved</a:t>
            </a:r>
            <a:r>
              <a:rPr lang="de-DE" sz="1200" dirty="0" smtClean="0">
                <a:solidFill>
                  <a:srgbClr val="556779"/>
                </a:solidFill>
                <a:latin typeface="Avenir Medium" charset="0"/>
                <a:ea typeface="Avenir Medium" charset="0"/>
                <a:cs typeface="Avenir Medium" charset="0"/>
              </a:rPr>
              <a:t>.</a:t>
            </a:r>
            <a:endParaRPr lang="en-US" sz="1200" dirty="0">
              <a:solidFill>
                <a:srgbClr val="556779"/>
              </a:solidFill>
              <a:latin typeface="Avenir Medium" charset="0"/>
              <a:ea typeface="Avenir Medium" charset="0"/>
              <a:cs typeface="Avenir Medium" charset="0"/>
            </a:endParaRPr>
          </a:p>
        </p:txBody>
      </p:sp>
      <p:pic>
        <p:nvPicPr>
          <p:cNvPr id="19" name="Picture 18"/>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069904" y="5949161"/>
            <a:ext cx="1800765" cy="503155"/>
          </a:xfrm>
          <a:prstGeom prst="rect">
            <a:avLst/>
          </a:prstGeom>
        </p:spPr>
      </p:pic>
      <p:sp>
        <p:nvSpPr>
          <p:cNvPr id="3" name="Picture Placeholder 2"/>
          <p:cNvSpPr>
            <a:spLocks noGrp="1"/>
          </p:cNvSpPr>
          <p:nvPr>
            <p:ph type="pic" sz="quarter" idx="13"/>
          </p:nvPr>
        </p:nvSpPr>
        <p:spPr>
          <a:xfrm>
            <a:off x="1446891" y="3822186"/>
            <a:ext cx="2333677" cy="1995980"/>
          </a:xfrm>
        </p:spPr>
        <p:txBody>
          <a:bodyPr/>
          <a:lstStyle/>
          <a:p>
            <a:r>
              <a:rPr lang="en-US" smtClean="0"/>
              <a:t>Click icon to add picture</a:t>
            </a:r>
            <a:endParaRPr lang="en-US"/>
          </a:p>
        </p:txBody>
      </p:sp>
      <p:sp>
        <p:nvSpPr>
          <p:cNvPr id="20" name="Picture Placeholder 2"/>
          <p:cNvSpPr>
            <a:spLocks noGrp="1"/>
          </p:cNvSpPr>
          <p:nvPr>
            <p:ph type="pic" sz="quarter" idx="14"/>
          </p:nvPr>
        </p:nvSpPr>
        <p:spPr>
          <a:xfrm>
            <a:off x="3780568" y="3822186"/>
            <a:ext cx="2333677" cy="1995980"/>
          </a:xfrm>
        </p:spPr>
        <p:txBody>
          <a:bodyPr/>
          <a:lstStyle/>
          <a:p>
            <a:r>
              <a:rPr lang="en-US" smtClean="0"/>
              <a:t>Click icon to add picture</a:t>
            </a:r>
            <a:endParaRPr lang="en-US"/>
          </a:p>
        </p:txBody>
      </p:sp>
      <p:sp>
        <p:nvSpPr>
          <p:cNvPr id="21" name="Picture Placeholder 2"/>
          <p:cNvSpPr>
            <a:spLocks noGrp="1"/>
          </p:cNvSpPr>
          <p:nvPr>
            <p:ph type="pic" sz="quarter" idx="15"/>
          </p:nvPr>
        </p:nvSpPr>
        <p:spPr>
          <a:xfrm>
            <a:off x="6114246" y="3822186"/>
            <a:ext cx="2333676" cy="1995980"/>
          </a:xfrm>
        </p:spPr>
        <p:txBody>
          <a:bodyPr/>
          <a:lstStyle/>
          <a:p>
            <a:r>
              <a:rPr lang="en-US" smtClean="0"/>
              <a:t>Click icon to add picture</a:t>
            </a:r>
            <a:endParaRPr lang="en-US"/>
          </a:p>
        </p:txBody>
      </p:sp>
      <p:sp>
        <p:nvSpPr>
          <p:cNvPr id="22" name="Picture Placeholder 2"/>
          <p:cNvSpPr>
            <a:spLocks noGrp="1"/>
          </p:cNvSpPr>
          <p:nvPr>
            <p:ph type="pic" sz="quarter" idx="16"/>
          </p:nvPr>
        </p:nvSpPr>
        <p:spPr>
          <a:xfrm>
            <a:off x="8447922" y="3822186"/>
            <a:ext cx="2333678" cy="1995980"/>
          </a:xfrm>
        </p:spPr>
        <p:txBody>
          <a:bodyPr/>
          <a:lstStyle/>
          <a:p>
            <a:r>
              <a:rPr lang="en-US" smtClean="0"/>
              <a:t>Click icon to add picture</a:t>
            </a:r>
            <a:endParaRPr lang="en-US"/>
          </a:p>
        </p:txBody>
      </p:sp>
      <p:sp>
        <p:nvSpPr>
          <p:cNvPr id="27" name="Picture Placeholder 2"/>
          <p:cNvSpPr>
            <a:spLocks noGrp="1"/>
          </p:cNvSpPr>
          <p:nvPr>
            <p:ph type="pic" sz="quarter" idx="17"/>
          </p:nvPr>
        </p:nvSpPr>
        <p:spPr>
          <a:xfrm>
            <a:off x="1446891" y="1826206"/>
            <a:ext cx="2333677" cy="1995980"/>
          </a:xfrm>
        </p:spPr>
        <p:txBody>
          <a:bodyPr/>
          <a:lstStyle/>
          <a:p>
            <a:r>
              <a:rPr lang="en-US" smtClean="0"/>
              <a:t>Click icon to add picture</a:t>
            </a:r>
            <a:endParaRPr lang="en-US"/>
          </a:p>
        </p:txBody>
      </p:sp>
      <p:sp>
        <p:nvSpPr>
          <p:cNvPr id="39" name="Picture Placeholder 2"/>
          <p:cNvSpPr>
            <a:spLocks noGrp="1"/>
          </p:cNvSpPr>
          <p:nvPr>
            <p:ph type="pic" sz="quarter" idx="18"/>
          </p:nvPr>
        </p:nvSpPr>
        <p:spPr>
          <a:xfrm>
            <a:off x="3780568" y="1826206"/>
            <a:ext cx="2333677" cy="1995980"/>
          </a:xfrm>
        </p:spPr>
        <p:txBody>
          <a:bodyPr/>
          <a:lstStyle/>
          <a:p>
            <a:r>
              <a:rPr lang="en-US" smtClean="0"/>
              <a:t>Click icon to add picture</a:t>
            </a:r>
            <a:endParaRPr lang="en-US"/>
          </a:p>
        </p:txBody>
      </p:sp>
      <p:sp>
        <p:nvSpPr>
          <p:cNvPr id="40" name="Picture Placeholder 2"/>
          <p:cNvSpPr>
            <a:spLocks noGrp="1"/>
          </p:cNvSpPr>
          <p:nvPr>
            <p:ph type="pic" sz="quarter" idx="19"/>
          </p:nvPr>
        </p:nvSpPr>
        <p:spPr>
          <a:xfrm>
            <a:off x="6114245" y="1826206"/>
            <a:ext cx="2333677" cy="1995980"/>
          </a:xfrm>
        </p:spPr>
        <p:txBody>
          <a:bodyPr/>
          <a:lstStyle/>
          <a:p>
            <a:r>
              <a:rPr lang="en-US" smtClean="0"/>
              <a:t>Click icon to add picture</a:t>
            </a:r>
            <a:endParaRPr lang="en-US"/>
          </a:p>
        </p:txBody>
      </p:sp>
      <p:sp>
        <p:nvSpPr>
          <p:cNvPr id="41" name="Picture Placeholder 2"/>
          <p:cNvSpPr>
            <a:spLocks noGrp="1"/>
          </p:cNvSpPr>
          <p:nvPr>
            <p:ph type="pic" sz="quarter" idx="20"/>
          </p:nvPr>
        </p:nvSpPr>
        <p:spPr>
          <a:xfrm>
            <a:off x="8447922" y="1826206"/>
            <a:ext cx="2333678" cy="1995980"/>
          </a:xfrm>
        </p:spPr>
        <p:txBody>
          <a:bodyPr/>
          <a:lstStyle/>
          <a:p>
            <a:r>
              <a:rPr lang="en-US" smtClean="0"/>
              <a:t>Click icon to add picture</a:t>
            </a:r>
            <a:endParaRPr lang="en-US"/>
          </a:p>
        </p:txBody>
      </p:sp>
      <p:sp>
        <p:nvSpPr>
          <p:cNvPr id="23" name="Text Placeholder 31"/>
          <p:cNvSpPr>
            <a:spLocks noGrp="1"/>
          </p:cNvSpPr>
          <p:nvPr>
            <p:ph type="body" sz="quarter" idx="21" hasCustomPrompt="1"/>
          </p:nvPr>
        </p:nvSpPr>
        <p:spPr>
          <a:xfrm>
            <a:off x="1446890" y="5818165"/>
            <a:ext cx="5947941" cy="336155"/>
          </a:xfrm>
          <a:effectLst/>
        </p:spPr>
        <p:txBody>
          <a:bodyPr>
            <a:noAutofit/>
          </a:bodyPr>
          <a:lstStyle>
            <a:lvl1pPr marL="0" indent="0">
              <a:buNone/>
              <a:defRPr sz="1050" b="0" i="0">
                <a:solidFill>
                  <a:srgbClr val="556779"/>
                </a:solidFill>
                <a:effectLst/>
                <a:latin typeface="Avenir Medium" charset="0"/>
                <a:ea typeface="Avenir Medium" charset="0"/>
                <a:cs typeface="Avenir Medium" charset="0"/>
              </a:defRPr>
            </a:lvl1pPr>
            <a:lvl2pPr marL="457200" indent="0">
              <a:buNone/>
              <a:defRPr sz="1200" b="0" i="0">
                <a:solidFill>
                  <a:srgbClr val="556779"/>
                </a:solidFill>
                <a:latin typeface="Avenir Medium" charset="0"/>
                <a:ea typeface="Avenir Medium" charset="0"/>
                <a:cs typeface="Avenir Medium" charset="0"/>
              </a:defRPr>
            </a:lvl2pPr>
            <a:lvl3pPr marL="914400" indent="0">
              <a:buNone/>
              <a:defRPr sz="1200" b="0" i="0">
                <a:solidFill>
                  <a:srgbClr val="556779"/>
                </a:solidFill>
                <a:latin typeface="Avenir Medium" charset="0"/>
                <a:ea typeface="Avenir Medium" charset="0"/>
                <a:cs typeface="Avenir Medium" charset="0"/>
              </a:defRPr>
            </a:lvl3pPr>
            <a:lvl4pPr marL="1371600" indent="0">
              <a:buNone/>
              <a:defRPr sz="1200" b="0" i="0">
                <a:solidFill>
                  <a:srgbClr val="556779"/>
                </a:solidFill>
                <a:latin typeface="Avenir Medium" charset="0"/>
                <a:ea typeface="Avenir Medium" charset="0"/>
                <a:cs typeface="Avenir Medium" charset="0"/>
              </a:defRPr>
            </a:lvl4pPr>
            <a:lvl5pPr marL="1828800" indent="0">
              <a:buNone/>
              <a:defRPr sz="1200" b="0" i="0">
                <a:solidFill>
                  <a:srgbClr val="556779"/>
                </a:solidFill>
                <a:latin typeface="Avenir Medium" charset="0"/>
                <a:ea typeface="Avenir Medium" charset="0"/>
                <a:cs typeface="Avenir Medium" charset="0"/>
              </a:defRPr>
            </a:lvl5pPr>
          </a:lstStyle>
          <a:p>
            <a:pPr lvl="0"/>
            <a:r>
              <a:rPr lang="en-US" dirty="0" smtClean="0"/>
              <a:t>Click to add photo credit</a:t>
            </a:r>
            <a:endParaRPr lang="en-US" dirty="0"/>
          </a:p>
        </p:txBody>
      </p:sp>
      <p:cxnSp>
        <p:nvCxnSpPr>
          <p:cNvPr id="4" name="Straight Connector 3"/>
          <p:cNvCxnSpPr/>
          <p:nvPr/>
        </p:nvCxnSpPr>
        <p:spPr>
          <a:xfrm>
            <a:off x="1446891" y="1826206"/>
            <a:ext cx="0" cy="399196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1446891" y="1826206"/>
            <a:ext cx="9334708"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10781599" y="1826206"/>
            <a:ext cx="0" cy="399196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446891" y="5818166"/>
            <a:ext cx="9334708"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nvGrpSpPr>
          <p:cNvPr id="24" name="Group 23"/>
          <p:cNvGrpSpPr/>
          <p:nvPr userDrawn="1"/>
        </p:nvGrpSpPr>
        <p:grpSpPr>
          <a:xfrm>
            <a:off x="3125756" y="1020445"/>
            <a:ext cx="5951622" cy="80833"/>
            <a:chOff x="3125756" y="1020445"/>
            <a:chExt cx="5951622" cy="80833"/>
          </a:xfrm>
        </p:grpSpPr>
        <p:sp>
          <p:nvSpPr>
            <p:cNvPr id="25" name="Rectangle 24"/>
            <p:cNvSpPr/>
            <p:nvPr/>
          </p:nvSpPr>
          <p:spPr>
            <a:xfrm>
              <a:off x="3125756" y="1020445"/>
              <a:ext cx="1485900" cy="80833"/>
            </a:xfrm>
            <a:prstGeom prst="rect">
              <a:avLst/>
            </a:prstGeom>
            <a:solidFill>
              <a:srgbClr val="107B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4611656" y="1020445"/>
              <a:ext cx="1494568" cy="80833"/>
            </a:xfrm>
            <a:prstGeom prst="rect">
              <a:avLst/>
            </a:prstGeom>
            <a:solidFill>
              <a:srgbClr val="A3BB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6105578" y="1020445"/>
              <a:ext cx="1485900" cy="80833"/>
            </a:xfrm>
            <a:prstGeom prst="rect">
              <a:avLst/>
            </a:prstGeom>
            <a:solidFill>
              <a:srgbClr val="1787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7591478" y="1020445"/>
              <a:ext cx="1485900" cy="80833"/>
            </a:xfrm>
            <a:prstGeom prst="rect">
              <a:avLst/>
            </a:prstGeom>
            <a:solidFill>
              <a:srgbClr val="60D0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39257580"/>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Photo &amp; Text 2">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766481" y="941294"/>
            <a:ext cx="4545107" cy="860612"/>
          </a:xfrm>
        </p:spPr>
        <p:txBody>
          <a:bodyPr anchor="b">
            <a:normAutofit/>
          </a:bodyPr>
          <a:lstStyle>
            <a:lvl1pPr algn="ctr">
              <a:defRPr sz="3600" b="0" i="0">
                <a:solidFill>
                  <a:srgbClr val="556779"/>
                </a:solidFill>
                <a:latin typeface="Avenir Roman" charset="0"/>
                <a:ea typeface="Avenir Roman" charset="0"/>
                <a:cs typeface="Avenir Roman" charset="0"/>
              </a:defRPr>
            </a:lvl1pPr>
          </a:lstStyle>
          <a:p>
            <a:r>
              <a:rPr lang="en-US" dirty="0" smtClean="0"/>
              <a:t>Click to add title</a:t>
            </a:r>
            <a:endParaRPr lang="en-US" dirty="0"/>
          </a:p>
        </p:txBody>
      </p:sp>
      <p:sp>
        <p:nvSpPr>
          <p:cNvPr id="14" name="TextBox 13"/>
          <p:cNvSpPr txBox="1"/>
          <p:nvPr/>
        </p:nvSpPr>
        <p:spPr>
          <a:xfrm>
            <a:off x="8702400" y="6426558"/>
            <a:ext cx="3300712" cy="276999"/>
          </a:xfrm>
          <a:prstGeom prst="rect">
            <a:avLst/>
          </a:prstGeom>
          <a:noFill/>
        </p:spPr>
        <p:txBody>
          <a:bodyPr wrap="none" rtlCol="0">
            <a:spAutoFit/>
          </a:bodyPr>
          <a:lstStyle/>
          <a:p>
            <a:pPr algn="r"/>
            <a:r>
              <a:rPr lang="de-DE" sz="1200" dirty="0" smtClean="0">
                <a:solidFill>
                  <a:srgbClr val="556779"/>
                </a:solidFill>
                <a:latin typeface="Avenir Medium" charset="0"/>
                <a:ea typeface="Avenir Medium" charset="0"/>
                <a:cs typeface="Avenir Medium" charset="0"/>
              </a:rPr>
              <a:t>© The Xerces Society, Inc. All </a:t>
            </a:r>
            <a:r>
              <a:rPr lang="de-DE" sz="1200" dirty="0" err="1" smtClean="0">
                <a:solidFill>
                  <a:srgbClr val="556779"/>
                </a:solidFill>
                <a:latin typeface="Avenir Medium" charset="0"/>
                <a:ea typeface="Avenir Medium" charset="0"/>
                <a:cs typeface="Avenir Medium" charset="0"/>
              </a:rPr>
              <a:t>rights</a:t>
            </a:r>
            <a:r>
              <a:rPr lang="de-DE" sz="1200" dirty="0" smtClean="0">
                <a:solidFill>
                  <a:srgbClr val="556779"/>
                </a:solidFill>
                <a:latin typeface="Avenir Medium" charset="0"/>
                <a:ea typeface="Avenir Medium" charset="0"/>
                <a:cs typeface="Avenir Medium" charset="0"/>
              </a:rPr>
              <a:t> </a:t>
            </a:r>
            <a:r>
              <a:rPr lang="de-DE" sz="1200" dirty="0" err="1" smtClean="0">
                <a:solidFill>
                  <a:srgbClr val="556779"/>
                </a:solidFill>
                <a:latin typeface="Avenir Medium" charset="0"/>
                <a:ea typeface="Avenir Medium" charset="0"/>
                <a:cs typeface="Avenir Medium" charset="0"/>
              </a:rPr>
              <a:t>reserved</a:t>
            </a:r>
            <a:r>
              <a:rPr lang="de-DE" sz="1200" dirty="0" smtClean="0">
                <a:solidFill>
                  <a:srgbClr val="556779"/>
                </a:solidFill>
                <a:latin typeface="Avenir Medium" charset="0"/>
                <a:ea typeface="Avenir Medium" charset="0"/>
                <a:cs typeface="Avenir Medium" charset="0"/>
              </a:rPr>
              <a:t>.</a:t>
            </a:r>
            <a:endParaRPr lang="en-US" sz="1200" dirty="0">
              <a:solidFill>
                <a:srgbClr val="556779"/>
              </a:solidFill>
              <a:latin typeface="Avenir Medium" charset="0"/>
              <a:ea typeface="Avenir Medium" charset="0"/>
              <a:cs typeface="Avenir Medium" charset="0"/>
            </a:endParaRPr>
          </a:p>
        </p:txBody>
      </p:sp>
      <p:grpSp>
        <p:nvGrpSpPr>
          <p:cNvPr id="19" name="Group 18"/>
          <p:cNvGrpSpPr/>
          <p:nvPr/>
        </p:nvGrpSpPr>
        <p:grpSpPr>
          <a:xfrm>
            <a:off x="1210235" y="1968864"/>
            <a:ext cx="3684493" cy="82296"/>
            <a:chOff x="5731098" y="5387417"/>
            <a:chExt cx="6181858" cy="93095"/>
          </a:xfrm>
        </p:grpSpPr>
        <p:sp>
          <p:nvSpPr>
            <p:cNvPr id="15" name="Rectangle 14"/>
            <p:cNvSpPr/>
            <p:nvPr/>
          </p:nvSpPr>
          <p:spPr>
            <a:xfrm>
              <a:off x="5731098" y="5389072"/>
              <a:ext cx="1545465" cy="91440"/>
            </a:xfrm>
            <a:prstGeom prst="rect">
              <a:avLst/>
            </a:prstGeom>
            <a:solidFill>
              <a:srgbClr val="107B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7276563" y="5389072"/>
              <a:ext cx="1554480" cy="91440"/>
            </a:xfrm>
            <a:prstGeom prst="rect">
              <a:avLst/>
            </a:prstGeom>
            <a:solidFill>
              <a:srgbClr val="A3BB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8822028" y="5389072"/>
              <a:ext cx="1545465" cy="91440"/>
            </a:xfrm>
            <a:prstGeom prst="rect">
              <a:avLst/>
            </a:prstGeom>
            <a:solidFill>
              <a:srgbClr val="1787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10367492" y="5387417"/>
              <a:ext cx="1545464" cy="93095"/>
            </a:xfrm>
            <a:prstGeom prst="rect">
              <a:avLst/>
            </a:prstGeom>
            <a:solidFill>
              <a:srgbClr val="60D0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0" name="Picture 19"/>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069904" y="5949161"/>
            <a:ext cx="1800765" cy="503155"/>
          </a:xfrm>
          <a:prstGeom prst="rect">
            <a:avLst/>
          </a:prstGeom>
        </p:spPr>
      </p:pic>
      <p:sp>
        <p:nvSpPr>
          <p:cNvPr id="22" name="Picture Placeholder 21"/>
          <p:cNvSpPr>
            <a:spLocks noGrp="1"/>
          </p:cNvSpPr>
          <p:nvPr>
            <p:ph type="pic" sz="quarter" idx="10"/>
          </p:nvPr>
        </p:nvSpPr>
        <p:spPr>
          <a:xfrm>
            <a:off x="5620871" y="941294"/>
            <a:ext cx="5923523" cy="4756626"/>
          </a:xfrm>
          <a:ln w="6350">
            <a:solidFill>
              <a:schemeClr val="bg1">
                <a:lumMod val="65000"/>
              </a:schemeClr>
            </a:solidFill>
          </a:ln>
        </p:spPr>
        <p:txBody>
          <a:bodyPr/>
          <a:lstStyle/>
          <a:p>
            <a:r>
              <a:rPr lang="en-US" smtClean="0"/>
              <a:t>Click icon to add picture</a:t>
            </a:r>
            <a:endParaRPr lang="en-US"/>
          </a:p>
        </p:txBody>
      </p:sp>
      <p:sp>
        <p:nvSpPr>
          <p:cNvPr id="27" name="Text Placeholder 26"/>
          <p:cNvSpPr>
            <a:spLocks noGrp="1"/>
          </p:cNvSpPr>
          <p:nvPr>
            <p:ph type="body" sz="quarter" idx="12" hasCustomPrompt="1"/>
          </p:nvPr>
        </p:nvSpPr>
        <p:spPr>
          <a:xfrm>
            <a:off x="766482" y="2352302"/>
            <a:ext cx="4545106" cy="3345618"/>
          </a:xfrm>
        </p:spPr>
        <p:txBody>
          <a:bodyPr>
            <a:normAutofit/>
          </a:bodyPr>
          <a:lstStyle>
            <a:lvl1pPr marL="0" indent="0" algn="just">
              <a:buNone/>
              <a:defRPr sz="2000" b="0" i="0">
                <a:solidFill>
                  <a:srgbClr val="556779"/>
                </a:solidFill>
                <a:latin typeface="Avenir Roman" charset="0"/>
                <a:ea typeface="Avenir Roman" charset="0"/>
                <a:cs typeface="Avenir Roman" charset="0"/>
              </a:defRPr>
            </a:lvl1pPr>
            <a:lvl2pPr marL="457200" indent="0">
              <a:buNone/>
              <a:defRPr sz="1600" b="0" i="0">
                <a:solidFill>
                  <a:srgbClr val="556779"/>
                </a:solidFill>
                <a:latin typeface="Avenir Roman" charset="0"/>
                <a:ea typeface="Avenir Roman" charset="0"/>
                <a:cs typeface="Avenir Roman" charset="0"/>
              </a:defRPr>
            </a:lvl2pPr>
            <a:lvl3pPr marL="914400" indent="0">
              <a:buNone/>
              <a:defRPr sz="1400" b="0" i="0">
                <a:solidFill>
                  <a:srgbClr val="556779"/>
                </a:solidFill>
                <a:latin typeface="Avenir Roman" charset="0"/>
                <a:ea typeface="Avenir Roman" charset="0"/>
                <a:cs typeface="Avenir Roman" charset="0"/>
              </a:defRPr>
            </a:lvl3pPr>
            <a:lvl4pPr marL="1371600" indent="0">
              <a:buNone/>
              <a:defRPr sz="1200" b="0" i="0">
                <a:solidFill>
                  <a:srgbClr val="556779"/>
                </a:solidFill>
                <a:latin typeface="Avenir Roman" charset="0"/>
                <a:ea typeface="Avenir Roman" charset="0"/>
                <a:cs typeface="Avenir Roman" charset="0"/>
              </a:defRPr>
            </a:lvl4pPr>
            <a:lvl5pPr marL="1828800" indent="0">
              <a:buNone/>
              <a:defRPr sz="1200" b="0" i="0">
                <a:solidFill>
                  <a:srgbClr val="556779"/>
                </a:solidFill>
                <a:latin typeface="Avenir Roman" charset="0"/>
                <a:ea typeface="Avenir Roman" charset="0"/>
                <a:cs typeface="Avenir Roman" charset="0"/>
              </a:defRPr>
            </a:lvl5pPr>
          </a:lstStyle>
          <a:p>
            <a:pPr lvl="0"/>
            <a:r>
              <a:rPr lang="en-US" dirty="0" smtClean="0"/>
              <a:t>Click to add text</a:t>
            </a:r>
            <a:endParaRPr lang="en-US" dirty="0"/>
          </a:p>
        </p:txBody>
      </p:sp>
      <p:sp>
        <p:nvSpPr>
          <p:cNvPr id="21" name="Text Placeholder 31"/>
          <p:cNvSpPr>
            <a:spLocks noGrp="1"/>
          </p:cNvSpPr>
          <p:nvPr>
            <p:ph type="body" sz="quarter" idx="14" hasCustomPrompt="1"/>
          </p:nvPr>
        </p:nvSpPr>
        <p:spPr>
          <a:xfrm rot="16200000">
            <a:off x="9324279" y="3151528"/>
            <a:ext cx="4756626" cy="336155"/>
          </a:xfrm>
          <a:effectLst/>
        </p:spPr>
        <p:txBody>
          <a:bodyPr>
            <a:noAutofit/>
          </a:bodyPr>
          <a:lstStyle>
            <a:lvl1pPr marL="0" indent="0">
              <a:buNone/>
              <a:defRPr sz="1050" b="0" i="0">
                <a:solidFill>
                  <a:srgbClr val="556779"/>
                </a:solidFill>
                <a:effectLst/>
                <a:latin typeface="Avenir Medium" charset="0"/>
                <a:ea typeface="Avenir Medium" charset="0"/>
                <a:cs typeface="Avenir Medium" charset="0"/>
              </a:defRPr>
            </a:lvl1pPr>
            <a:lvl2pPr marL="457200" indent="0">
              <a:buNone/>
              <a:defRPr sz="1200" b="0" i="0">
                <a:solidFill>
                  <a:srgbClr val="556779"/>
                </a:solidFill>
                <a:latin typeface="Avenir Medium" charset="0"/>
                <a:ea typeface="Avenir Medium" charset="0"/>
                <a:cs typeface="Avenir Medium" charset="0"/>
              </a:defRPr>
            </a:lvl2pPr>
            <a:lvl3pPr marL="914400" indent="0">
              <a:buNone/>
              <a:defRPr sz="1200" b="0" i="0">
                <a:solidFill>
                  <a:srgbClr val="556779"/>
                </a:solidFill>
                <a:latin typeface="Avenir Medium" charset="0"/>
                <a:ea typeface="Avenir Medium" charset="0"/>
                <a:cs typeface="Avenir Medium" charset="0"/>
              </a:defRPr>
            </a:lvl3pPr>
            <a:lvl4pPr marL="1371600" indent="0">
              <a:buNone/>
              <a:defRPr sz="1200" b="0" i="0">
                <a:solidFill>
                  <a:srgbClr val="556779"/>
                </a:solidFill>
                <a:latin typeface="Avenir Medium" charset="0"/>
                <a:ea typeface="Avenir Medium" charset="0"/>
                <a:cs typeface="Avenir Medium" charset="0"/>
              </a:defRPr>
            </a:lvl4pPr>
            <a:lvl5pPr marL="1828800" indent="0">
              <a:buNone/>
              <a:defRPr sz="1200" b="0" i="0">
                <a:solidFill>
                  <a:srgbClr val="556779"/>
                </a:solidFill>
                <a:latin typeface="Avenir Medium" charset="0"/>
                <a:ea typeface="Avenir Medium" charset="0"/>
                <a:cs typeface="Avenir Medium" charset="0"/>
              </a:defRPr>
            </a:lvl5pPr>
          </a:lstStyle>
          <a:p>
            <a:pPr lvl="0"/>
            <a:r>
              <a:rPr lang="en-US" dirty="0" smtClean="0"/>
              <a:t>Click to add photo credit</a:t>
            </a:r>
            <a:endParaRPr lang="en-US" dirty="0"/>
          </a:p>
        </p:txBody>
      </p:sp>
    </p:spTree>
    <p:extLst>
      <p:ext uri="{BB962C8B-B14F-4D97-AF65-F5344CB8AC3E}">
        <p14:creationId xmlns:p14="http://schemas.microsoft.com/office/powerpoint/2010/main" val="1309760427"/>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ext Slide - Light">
    <p:bg>
      <p:bgPr>
        <a:solidFill>
          <a:schemeClr val="bg1"/>
        </a:solidFill>
        <a:effectLst/>
      </p:bgPr>
    </p:bg>
    <p:spTree>
      <p:nvGrpSpPr>
        <p:cNvPr id="1" name=""/>
        <p:cNvGrpSpPr/>
        <p:nvPr/>
      </p:nvGrpSpPr>
      <p:grpSpPr>
        <a:xfrm>
          <a:off x="0" y="0"/>
          <a:ext cx="0" cy="0"/>
          <a:chOff x="0" y="0"/>
          <a:chExt cx="0" cy="0"/>
        </a:xfrm>
      </p:grpSpPr>
      <p:sp>
        <p:nvSpPr>
          <p:cNvPr id="11" name="Title 1"/>
          <p:cNvSpPr>
            <a:spLocks noGrp="1"/>
          </p:cNvSpPr>
          <p:nvPr>
            <p:ph type="ctrTitle" hasCustomPrompt="1"/>
          </p:nvPr>
        </p:nvSpPr>
        <p:spPr>
          <a:xfrm>
            <a:off x="800472" y="295621"/>
            <a:ext cx="10610210" cy="701731"/>
          </a:xfrm>
        </p:spPr>
        <p:txBody>
          <a:bodyPr anchor="b">
            <a:normAutofit/>
          </a:bodyPr>
          <a:lstStyle>
            <a:lvl1pPr algn="ctr">
              <a:defRPr sz="4400" b="0" i="0">
                <a:solidFill>
                  <a:srgbClr val="556779"/>
                </a:solidFill>
                <a:latin typeface="Avenir Roman" charset="0"/>
                <a:ea typeface="Avenir Roman" charset="0"/>
                <a:cs typeface="Avenir Roman" charset="0"/>
              </a:defRPr>
            </a:lvl1pPr>
          </a:lstStyle>
          <a:p>
            <a:r>
              <a:rPr lang="en-US" dirty="0" smtClean="0"/>
              <a:t>Click to add title</a:t>
            </a:r>
            <a:endParaRPr lang="en-US" dirty="0"/>
          </a:p>
        </p:txBody>
      </p:sp>
      <p:sp>
        <p:nvSpPr>
          <p:cNvPr id="17" name="Text Placeholder 26"/>
          <p:cNvSpPr>
            <a:spLocks noGrp="1"/>
          </p:cNvSpPr>
          <p:nvPr>
            <p:ph type="body" sz="quarter" idx="12" hasCustomPrompt="1"/>
          </p:nvPr>
        </p:nvSpPr>
        <p:spPr>
          <a:xfrm>
            <a:off x="1331258" y="1230762"/>
            <a:ext cx="9695329" cy="360119"/>
          </a:xfrm>
        </p:spPr>
        <p:txBody>
          <a:bodyPr>
            <a:normAutofit/>
          </a:bodyPr>
          <a:lstStyle>
            <a:lvl1pPr marL="0" indent="0" algn="ctr">
              <a:buNone/>
              <a:defRPr sz="1800" b="0" i="0">
                <a:solidFill>
                  <a:srgbClr val="556779"/>
                </a:solidFill>
                <a:latin typeface="Avenir Roman" charset="0"/>
                <a:ea typeface="Avenir Roman" charset="0"/>
                <a:cs typeface="Avenir Roman" charset="0"/>
              </a:defRPr>
            </a:lvl1pPr>
            <a:lvl2pPr marL="457200" indent="0">
              <a:buNone/>
              <a:defRPr sz="1600" b="0" i="0">
                <a:solidFill>
                  <a:srgbClr val="556779"/>
                </a:solidFill>
                <a:latin typeface="Avenir Roman" charset="0"/>
                <a:ea typeface="Avenir Roman" charset="0"/>
                <a:cs typeface="Avenir Roman" charset="0"/>
              </a:defRPr>
            </a:lvl2pPr>
            <a:lvl3pPr marL="914400" indent="0">
              <a:buNone/>
              <a:defRPr sz="1400" b="0" i="0">
                <a:solidFill>
                  <a:srgbClr val="556779"/>
                </a:solidFill>
                <a:latin typeface="Avenir Roman" charset="0"/>
                <a:ea typeface="Avenir Roman" charset="0"/>
                <a:cs typeface="Avenir Roman" charset="0"/>
              </a:defRPr>
            </a:lvl3pPr>
            <a:lvl4pPr marL="1371600" indent="0">
              <a:buNone/>
              <a:defRPr sz="1200" b="0" i="0">
                <a:solidFill>
                  <a:srgbClr val="556779"/>
                </a:solidFill>
                <a:latin typeface="Avenir Roman" charset="0"/>
                <a:ea typeface="Avenir Roman" charset="0"/>
                <a:cs typeface="Avenir Roman" charset="0"/>
              </a:defRPr>
            </a:lvl4pPr>
            <a:lvl5pPr marL="1828800" indent="0">
              <a:buNone/>
              <a:defRPr sz="1200" b="0" i="0">
                <a:solidFill>
                  <a:srgbClr val="556779"/>
                </a:solidFill>
                <a:latin typeface="Avenir Roman" charset="0"/>
                <a:ea typeface="Avenir Roman" charset="0"/>
                <a:cs typeface="Avenir Roman" charset="0"/>
              </a:defRPr>
            </a:lvl5pPr>
          </a:lstStyle>
          <a:p>
            <a:pPr lvl="0"/>
            <a:r>
              <a:rPr lang="en-US" dirty="0" smtClean="0"/>
              <a:t>Click to add text</a:t>
            </a:r>
            <a:endParaRPr lang="en-US" dirty="0"/>
          </a:p>
        </p:txBody>
      </p:sp>
      <p:sp>
        <p:nvSpPr>
          <p:cNvPr id="18" name="TextBox 17"/>
          <p:cNvSpPr txBox="1"/>
          <p:nvPr/>
        </p:nvSpPr>
        <p:spPr>
          <a:xfrm>
            <a:off x="8702400" y="6426558"/>
            <a:ext cx="3300712" cy="276999"/>
          </a:xfrm>
          <a:prstGeom prst="rect">
            <a:avLst/>
          </a:prstGeom>
          <a:noFill/>
        </p:spPr>
        <p:txBody>
          <a:bodyPr wrap="none" rtlCol="0">
            <a:spAutoFit/>
          </a:bodyPr>
          <a:lstStyle/>
          <a:p>
            <a:pPr algn="r"/>
            <a:r>
              <a:rPr lang="de-DE" sz="1200" dirty="0" smtClean="0">
                <a:solidFill>
                  <a:srgbClr val="556779"/>
                </a:solidFill>
                <a:latin typeface="Avenir Medium" charset="0"/>
                <a:ea typeface="Avenir Medium" charset="0"/>
                <a:cs typeface="Avenir Medium" charset="0"/>
              </a:rPr>
              <a:t>© The Xerces Society, Inc. All </a:t>
            </a:r>
            <a:r>
              <a:rPr lang="de-DE" sz="1200" dirty="0" err="1" smtClean="0">
                <a:solidFill>
                  <a:srgbClr val="556779"/>
                </a:solidFill>
                <a:latin typeface="Avenir Medium" charset="0"/>
                <a:ea typeface="Avenir Medium" charset="0"/>
                <a:cs typeface="Avenir Medium" charset="0"/>
              </a:rPr>
              <a:t>rights</a:t>
            </a:r>
            <a:r>
              <a:rPr lang="de-DE" sz="1200" dirty="0" smtClean="0">
                <a:solidFill>
                  <a:srgbClr val="556779"/>
                </a:solidFill>
                <a:latin typeface="Avenir Medium" charset="0"/>
                <a:ea typeface="Avenir Medium" charset="0"/>
                <a:cs typeface="Avenir Medium" charset="0"/>
              </a:rPr>
              <a:t> </a:t>
            </a:r>
            <a:r>
              <a:rPr lang="de-DE" sz="1200" dirty="0" err="1" smtClean="0">
                <a:solidFill>
                  <a:srgbClr val="556779"/>
                </a:solidFill>
                <a:latin typeface="Avenir Medium" charset="0"/>
                <a:ea typeface="Avenir Medium" charset="0"/>
                <a:cs typeface="Avenir Medium" charset="0"/>
              </a:rPr>
              <a:t>reserved</a:t>
            </a:r>
            <a:r>
              <a:rPr lang="de-DE" sz="1200" dirty="0" smtClean="0">
                <a:solidFill>
                  <a:srgbClr val="556779"/>
                </a:solidFill>
                <a:latin typeface="Avenir Medium" charset="0"/>
                <a:ea typeface="Avenir Medium" charset="0"/>
                <a:cs typeface="Avenir Medium" charset="0"/>
              </a:rPr>
              <a:t>.</a:t>
            </a:r>
            <a:endParaRPr lang="en-US" sz="1200" dirty="0">
              <a:solidFill>
                <a:srgbClr val="556779"/>
              </a:solidFill>
              <a:latin typeface="Avenir Medium" charset="0"/>
              <a:ea typeface="Avenir Medium" charset="0"/>
              <a:cs typeface="Avenir Medium" charset="0"/>
            </a:endParaRPr>
          </a:p>
        </p:txBody>
      </p:sp>
      <p:pic>
        <p:nvPicPr>
          <p:cNvPr id="19" name="Picture 18"/>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069904" y="5949161"/>
            <a:ext cx="1800765" cy="503155"/>
          </a:xfrm>
          <a:prstGeom prst="rect">
            <a:avLst/>
          </a:prstGeom>
        </p:spPr>
      </p:pic>
      <p:sp>
        <p:nvSpPr>
          <p:cNvPr id="4" name="Text Placeholder 3"/>
          <p:cNvSpPr>
            <a:spLocks noGrp="1"/>
          </p:cNvSpPr>
          <p:nvPr>
            <p:ph type="body" sz="quarter" idx="13"/>
          </p:nvPr>
        </p:nvSpPr>
        <p:spPr>
          <a:xfrm>
            <a:off x="800100" y="2001042"/>
            <a:ext cx="10610850" cy="3629261"/>
          </a:xfrm>
        </p:spPr>
        <p:txBody>
          <a:bodyPr anchor="ctr" anchorCtr="0"/>
          <a:lstStyle>
            <a:lvl1pPr algn="just">
              <a:defRPr b="0" i="0">
                <a:solidFill>
                  <a:srgbClr val="556779"/>
                </a:solidFill>
                <a:latin typeface="Avenir Roman" charset="0"/>
                <a:ea typeface="Avenir Roman" charset="0"/>
                <a:cs typeface="Avenir Roman" charset="0"/>
              </a:defRPr>
            </a:lvl1pPr>
            <a:lvl2pPr algn="just">
              <a:defRPr b="0" i="0">
                <a:solidFill>
                  <a:srgbClr val="556779"/>
                </a:solidFill>
                <a:latin typeface="Avenir Roman" charset="0"/>
                <a:ea typeface="Avenir Roman" charset="0"/>
                <a:cs typeface="Avenir Roman" charset="0"/>
              </a:defRPr>
            </a:lvl2pPr>
            <a:lvl3pPr algn="just">
              <a:defRPr b="0" i="0">
                <a:solidFill>
                  <a:srgbClr val="556779"/>
                </a:solidFill>
                <a:latin typeface="Avenir Roman" charset="0"/>
                <a:ea typeface="Avenir Roman" charset="0"/>
                <a:cs typeface="Avenir Roman" charset="0"/>
              </a:defRPr>
            </a:lvl3pPr>
            <a:lvl4pPr algn="just">
              <a:defRPr b="0" i="0">
                <a:solidFill>
                  <a:srgbClr val="556779"/>
                </a:solidFill>
                <a:latin typeface="Avenir Roman" charset="0"/>
                <a:ea typeface="Avenir Roman" charset="0"/>
                <a:cs typeface="Avenir Roman" charset="0"/>
              </a:defRPr>
            </a:lvl4pPr>
            <a:lvl5pPr algn="just">
              <a:defRPr b="0" i="0">
                <a:solidFill>
                  <a:srgbClr val="556779"/>
                </a:solidFill>
                <a:latin typeface="Avenir Roman" charset="0"/>
                <a:ea typeface="Avenir Roman" charset="0"/>
                <a:cs typeface="Avenir Roman"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grpSp>
        <p:nvGrpSpPr>
          <p:cNvPr id="20" name="Group 19"/>
          <p:cNvGrpSpPr/>
          <p:nvPr userDrawn="1"/>
        </p:nvGrpSpPr>
        <p:grpSpPr>
          <a:xfrm>
            <a:off x="3125756" y="1020445"/>
            <a:ext cx="5951622" cy="80833"/>
            <a:chOff x="3125756" y="1020445"/>
            <a:chExt cx="5951622" cy="80833"/>
          </a:xfrm>
        </p:grpSpPr>
        <p:sp>
          <p:nvSpPr>
            <p:cNvPr id="21" name="Rectangle 20"/>
            <p:cNvSpPr/>
            <p:nvPr/>
          </p:nvSpPr>
          <p:spPr>
            <a:xfrm>
              <a:off x="3125756" y="1020445"/>
              <a:ext cx="1485900" cy="80833"/>
            </a:xfrm>
            <a:prstGeom prst="rect">
              <a:avLst/>
            </a:prstGeom>
            <a:solidFill>
              <a:srgbClr val="107B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4611656" y="1020445"/>
              <a:ext cx="1494568" cy="80833"/>
            </a:xfrm>
            <a:prstGeom prst="rect">
              <a:avLst/>
            </a:prstGeom>
            <a:solidFill>
              <a:srgbClr val="A3BB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6105578" y="1020445"/>
              <a:ext cx="1485900" cy="80833"/>
            </a:xfrm>
            <a:prstGeom prst="rect">
              <a:avLst/>
            </a:prstGeom>
            <a:solidFill>
              <a:srgbClr val="1787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7591478" y="1020445"/>
              <a:ext cx="1485900" cy="80833"/>
            </a:xfrm>
            <a:prstGeom prst="rect">
              <a:avLst/>
            </a:prstGeom>
            <a:solidFill>
              <a:srgbClr val="60D0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947831585"/>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Four points w/photos - Light">
    <p:bg>
      <p:bgPr>
        <a:solidFill>
          <a:schemeClr val="bg1"/>
        </a:solidFill>
        <a:effectLst/>
      </p:bgPr>
    </p:bg>
    <p:spTree>
      <p:nvGrpSpPr>
        <p:cNvPr id="1" name=""/>
        <p:cNvGrpSpPr/>
        <p:nvPr/>
      </p:nvGrpSpPr>
      <p:grpSpPr>
        <a:xfrm>
          <a:off x="0" y="0"/>
          <a:ext cx="0" cy="0"/>
          <a:chOff x="0" y="0"/>
          <a:chExt cx="0" cy="0"/>
        </a:xfrm>
      </p:grpSpPr>
      <p:sp>
        <p:nvSpPr>
          <p:cNvPr id="11" name="Title 1"/>
          <p:cNvSpPr>
            <a:spLocks noGrp="1"/>
          </p:cNvSpPr>
          <p:nvPr>
            <p:ph type="ctrTitle" hasCustomPrompt="1"/>
          </p:nvPr>
        </p:nvSpPr>
        <p:spPr>
          <a:xfrm>
            <a:off x="800472" y="295621"/>
            <a:ext cx="10610210" cy="701731"/>
          </a:xfrm>
        </p:spPr>
        <p:txBody>
          <a:bodyPr anchor="b">
            <a:normAutofit/>
          </a:bodyPr>
          <a:lstStyle>
            <a:lvl1pPr algn="ctr">
              <a:defRPr sz="4400" b="0" i="0">
                <a:solidFill>
                  <a:srgbClr val="556779"/>
                </a:solidFill>
                <a:latin typeface="Avenir Roman" charset="0"/>
                <a:ea typeface="Avenir Roman" charset="0"/>
                <a:cs typeface="Avenir Roman" charset="0"/>
              </a:defRPr>
            </a:lvl1pPr>
          </a:lstStyle>
          <a:p>
            <a:r>
              <a:rPr lang="en-US" dirty="0" smtClean="0"/>
              <a:t>Click to add title</a:t>
            </a:r>
            <a:endParaRPr lang="en-US" dirty="0"/>
          </a:p>
        </p:txBody>
      </p:sp>
      <p:sp>
        <p:nvSpPr>
          <p:cNvPr id="17" name="Text Placeholder 26"/>
          <p:cNvSpPr>
            <a:spLocks noGrp="1"/>
          </p:cNvSpPr>
          <p:nvPr>
            <p:ph type="body" sz="quarter" idx="12" hasCustomPrompt="1"/>
          </p:nvPr>
        </p:nvSpPr>
        <p:spPr>
          <a:xfrm>
            <a:off x="800472" y="1230762"/>
            <a:ext cx="10610210" cy="477604"/>
          </a:xfrm>
        </p:spPr>
        <p:txBody>
          <a:bodyPr>
            <a:normAutofit/>
          </a:bodyPr>
          <a:lstStyle>
            <a:lvl1pPr marL="0" indent="0" algn="ctr">
              <a:buNone/>
              <a:defRPr sz="1800" b="0" i="0">
                <a:solidFill>
                  <a:srgbClr val="556779"/>
                </a:solidFill>
                <a:latin typeface="Avenir Roman" charset="0"/>
                <a:ea typeface="Avenir Roman" charset="0"/>
                <a:cs typeface="Avenir Roman" charset="0"/>
              </a:defRPr>
            </a:lvl1pPr>
            <a:lvl2pPr marL="457200" indent="0">
              <a:buNone/>
              <a:defRPr sz="1600" b="0" i="0">
                <a:solidFill>
                  <a:srgbClr val="556779"/>
                </a:solidFill>
                <a:latin typeface="Avenir Roman" charset="0"/>
                <a:ea typeface="Avenir Roman" charset="0"/>
                <a:cs typeface="Avenir Roman" charset="0"/>
              </a:defRPr>
            </a:lvl2pPr>
            <a:lvl3pPr marL="914400" indent="0">
              <a:buNone/>
              <a:defRPr sz="1400" b="0" i="0">
                <a:solidFill>
                  <a:srgbClr val="556779"/>
                </a:solidFill>
                <a:latin typeface="Avenir Roman" charset="0"/>
                <a:ea typeface="Avenir Roman" charset="0"/>
                <a:cs typeface="Avenir Roman" charset="0"/>
              </a:defRPr>
            </a:lvl3pPr>
            <a:lvl4pPr marL="1371600" indent="0">
              <a:buNone/>
              <a:defRPr sz="1200" b="0" i="0">
                <a:solidFill>
                  <a:srgbClr val="556779"/>
                </a:solidFill>
                <a:latin typeface="Avenir Roman" charset="0"/>
                <a:ea typeface="Avenir Roman" charset="0"/>
                <a:cs typeface="Avenir Roman" charset="0"/>
              </a:defRPr>
            </a:lvl4pPr>
            <a:lvl5pPr marL="1828800" indent="0">
              <a:buNone/>
              <a:defRPr sz="1200" b="0" i="0">
                <a:solidFill>
                  <a:srgbClr val="556779"/>
                </a:solidFill>
                <a:latin typeface="Avenir Roman" charset="0"/>
                <a:ea typeface="Avenir Roman" charset="0"/>
                <a:cs typeface="Avenir Roman" charset="0"/>
              </a:defRPr>
            </a:lvl5pPr>
          </a:lstStyle>
          <a:p>
            <a:pPr lvl="0"/>
            <a:r>
              <a:rPr lang="en-US" dirty="0" smtClean="0"/>
              <a:t>Click to add text</a:t>
            </a:r>
            <a:endParaRPr lang="en-US" dirty="0"/>
          </a:p>
        </p:txBody>
      </p:sp>
      <p:sp>
        <p:nvSpPr>
          <p:cNvPr id="18" name="TextBox 17"/>
          <p:cNvSpPr txBox="1"/>
          <p:nvPr/>
        </p:nvSpPr>
        <p:spPr>
          <a:xfrm>
            <a:off x="8702400" y="6426558"/>
            <a:ext cx="3300712" cy="276999"/>
          </a:xfrm>
          <a:prstGeom prst="rect">
            <a:avLst/>
          </a:prstGeom>
          <a:noFill/>
        </p:spPr>
        <p:txBody>
          <a:bodyPr wrap="none" rtlCol="0">
            <a:spAutoFit/>
          </a:bodyPr>
          <a:lstStyle/>
          <a:p>
            <a:pPr algn="r"/>
            <a:r>
              <a:rPr lang="de-DE" sz="1200" dirty="0" smtClean="0">
                <a:solidFill>
                  <a:srgbClr val="556779"/>
                </a:solidFill>
                <a:latin typeface="Avenir Medium" charset="0"/>
                <a:ea typeface="Avenir Medium" charset="0"/>
                <a:cs typeface="Avenir Medium" charset="0"/>
              </a:rPr>
              <a:t>© The Xerces Society, Inc. All </a:t>
            </a:r>
            <a:r>
              <a:rPr lang="de-DE" sz="1200" dirty="0" err="1" smtClean="0">
                <a:solidFill>
                  <a:srgbClr val="556779"/>
                </a:solidFill>
                <a:latin typeface="Avenir Medium" charset="0"/>
                <a:ea typeface="Avenir Medium" charset="0"/>
                <a:cs typeface="Avenir Medium" charset="0"/>
              </a:rPr>
              <a:t>rights</a:t>
            </a:r>
            <a:r>
              <a:rPr lang="de-DE" sz="1200" dirty="0" smtClean="0">
                <a:solidFill>
                  <a:srgbClr val="556779"/>
                </a:solidFill>
                <a:latin typeface="Avenir Medium" charset="0"/>
                <a:ea typeface="Avenir Medium" charset="0"/>
                <a:cs typeface="Avenir Medium" charset="0"/>
              </a:rPr>
              <a:t> </a:t>
            </a:r>
            <a:r>
              <a:rPr lang="de-DE" sz="1200" dirty="0" err="1" smtClean="0">
                <a:solidFill>
                  <a:srgbClr val="556779"/>
                </a:solidFill>
                <a:latin typeface="Avenir Medium" charset="0"/>
                <a:ea typeface="Avenir Medium" charset="0"/>
                <a:cs typeface="Avenir Medium" charset="0"/>
              </a:rPr>
              <a:t>reserved</a:t>
            </a:r>
            <a:r>
              <a:rPr lang="de-DE" sz="1200" dirty="0" smtClean="0">
                <a:solidFill>
                  <a:srgbClr val="556779"/>
                </a:solidFill>
                <a:latin typeface="Avenir Medium" charset="0"/>
                <a:ea typeface="Avenir Medium" charset="0"/>
                <a:cs typeface="Avenir Medium" charset="0"/>
              </a:rPr>
              <a:t>.</a:t>
            </a:r>
            <a:endParaRPr lang="en-US" sz="1200" dirty="0">
              <a:solidFill>
                <a:srgbClr val="556779"/>
              </a:solidFill>
              <a:latin typeface="Avenir Medium" charset="0"/>
              <a:ea typeface="Avenir Medium" charset="0"/>
              <a:cs typeface="Avenir Medium" charset="0"/>
            </a:endParaRPr>
          </a:p>
        </p:txBody>
      </p:sp>
      <p:pic>
        <p:nvPicPr>
          <p:cNvPr id="19" name="Picture 18"/>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069904" y="5949161"/>
            <a:ext cx="1800765" cy="503155"/>
          </a:xfrm>
          <a:prstGeom prst="rect">
            <a:avLst/>
          </a:prstGeom>
        </p:spPr>
      </p:pic>
      <p:sp>
        <p:nvSpPr>
          <p:cNvPr id="3" name="Picture Placeholder 2"/>
          <p:cNvSpPr>
            <a:spLocks noGrp="1"/>
          </p:cNvSpPr>
          <p:nvPr>
            <p:ph type="pic" sz="quarter" idx="13"/>
          </p:nvPr>
        </p:nvSpPr>
        <p:spPr>
          <a:xfrm>
            <a:off x="1455042" y="3822186"/>
            <a:ext cx="2316858" cy="1995980"/>
          </a:xfrm>
        </p:spPr>
        <p:txBody>
          <a:bodyPr/>
          <a:lstStyle/>
          <a:p>
            <a:r>
              <a:rPr lang="en-US" smtClean="0"/>
              <a:t>Click icon to add picture</a:t>
            </a:r>
            <a:endParaRPr lang="en-US"/>
          </a:p>
        </p:txBody>
      </p:sp>
      <p:sp>
        <p:nvSpPr>
          <p:cNvPr id="20" name="Picture Placeholder 2"/>
          <p:cNvSpPr>
            <a:spLocks noGrp="1"/>
          </p:cNvSpPr>
          <p:nvPr>
            <p:ph type="pic" sz="quarter" idx="14"/>
          </p:nvPr>
        </p:nvSpPr>
        <p:spPr>
          <a:xfrm>
            <a:off x="3780052" y="3822186"/>
            <a:ext cx="2330096" cy="1995980"/>
          </a:xfrm>
        </p:spPr>
        <p:txBody>
          <a:bodyPr/>
          <a:lstStyle/>
          <a:p>
            <a:r>
              <a:rPr lang="en-US" smtClean="0"/>
              <a:t>Click icon to add picture</a:t>
            </a:r>
            <a:endParaRPr lang="en-US"/>
          </a:p>
        </p:txBody>
      </p:sp>
      <p:sp>
        <p:nvSpPr>
          <p:cNvPr id="21" name="Picture Placeholder 2"/>
          <p:cNvSpPr>
            <a:spLocks noGrp="1"/>
          </p:cNvSpPr>
          <p:nvPr>
            <p:ph type="pic" sz="quarter" idx="15"/>
          </p:nvPr>
        </p:nvSpPr>
        <p:spPr>
          <a:xfrm>
            <a:off x="6118384" y="3822186"/>
            <a:ext cx="2325442" cy="1995980"/>
          </a:xfrm>
        </p:spPr>
        <p:txBody>
          <a:bodyPr/>
          <a:lstStyle/>
          <a:p>
            <a:r>
              <a:rPr lang="en-US" smtClean="0"/>
              <a:t>Click icon to add picture</a:t>
            </a:r>
            <a:endParaRPr lang="en-US"/>
          </a:p>
        </p:txBody>
      </p:sp>
      <p:sp>
        <p:nvSpPr>
          <p:cNvPr id="22" name="Picture Placeholder 2"/>
          <p:cNvSpPr>
            <a:spLocks noGrp="1"/>
          </p:cNvSpPr>
          <p:nvPr>
            <p:ph type="pic" sz="quarter" idx="16"/>
          </p:nvPr>
        </p:nvSpPr>
        <p:spPr>
          <a:xfrm>
            <a:off x="8461512" y="3822186"/>
            <a:ext cx="2319911" cy="1995980"/>
          </a:xfrm>
        </p:spPr>
        <p:txBody>
          <a:bodyPr/>
          <a:lstStyle/>
          <a:p>
            <a:r>
              <a:rPr lang="en-US" smtClean="0"/>
              <a:t>Click icon to add picture</a:t>
            </a:r>
            <a:endParaRPr lang="en-US"/>
          </a:p>
        </p:txBody>
      </p:sp>
      <p:sp>
        <p:nvSpPr>
          <p:cNvPr id="24" name="Rectangle 23"/>
          <p:cNvSpPr/>
          <p:nvPr/>
        </p:nvSpPr>
        <p:spPr>
          <a:xfrm>
            <a:off x="1446890" y="1806538"/>
            <a:ext cx="2342345" cy="2023013"/>
          </a:xfrm>
          <a:prstGeom prst="rect">
            <a:avLst/>
          </a:prstGeom>
          <a:solidFill>
            <a:srgbClr val="107B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3781044" y="1804276"/>
            <a:ext cx="2342345" cy="2023013"/>
          </a:xfrm>
          <a:prstGeom prst="rect">
            <a:avLst/>
          </a:prstGeom>
          <a:solidFill>
            <a:srgbClr val="A3BB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6114721" y="1804276"/>
            <a:ext cx="2342345" cy="2023013"/>
          </a:xfrm>
          <a:prstGeom prst="rect">
            <a:avLst/>
          </a:prstGeom>
          <a:solidFill>
            <a:srgbClr val="1787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8457542" y="1804276"/>
            <a:ext cx="2332725" cy="2023013"/>
          </a:xfrm>
          <a:prstGeom prst="rect">
            <a:avLst/>
          </a:prstGeom>
          <a:solidFill>
            <a:srgbClr val="60D0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 Placeholder 26"/>
          <p:cNvSpPr>
            <a:spLocks noGrp="1"/>
          </p:cNvSpPr>
          <p:nvPr>
            <p:ph type="body" sz="quarter" idx="17" hasCustomPrompt="1"/>
          </p:nvPr>
        </p:nvSpPr>
        <p:spPr>
          <a:xfrm>
            <a:off x="1592154" y="2709510"/>
            <a:ext cx="1985780" cy="1017344"/>
          </a:xfrm>
        </p:spPr>
        <p:txBody>
          <a:bodyPr>
            <a:normAutofit/>
          </a:bodyPr>
          <a:lstStyle>
            <a:lvl1pPr marL="0" indent="0" algn="l">
              <a:buNone/>
              <a:defRPr sz="1800" b="0" i="0">
                <a:solidFill>
                  <a:schemeClr val="bg1"/>
                </a:solidFill>
                <a:latin typeface="Avenir Roman" charset="0"/>
                <a:ea typeface="Avenir Roman" charset="0"/>
                <a:cs typeface="Avenir Roman" charset="0"/>
              </a:defRPr>
            </a:lvl1pPr>
            <a:lvl2pPr marL="457200" indent="0">
              <a:buNone/>
              <a:defRPr sz="1600" b="0" i="0">
                <a:solidFill>
                  <a:srgbClr val="556779"/>
                </a:solidFill>
                <a:latin typeface="Avenir Roman" charset="0"/>
                <a:ea typeface="Avenir Roman" charset="0"/>
                <a:cs typeface="Avenir Roman" charset="0"/>
              </a:defRPr>
            </a:lvl2pPr>
            <a:lvl3pPr marL="914400" indent="0">
              <a:buNone/>
              <a:defRPr sz="1400" b="0" i="0">
                <a:solidFill>
                  <a:srgbClr val="556779"/>
                </a:solidFill>
                <a:latin typeface="Avenir Roman" charset="0"/>
                <a:ea typeface="Avenir Roman" charset="0"/>
                <a:cs typeface="Avenir Roman" charset="0"/>
              </a:defRPr>
            </a:lvl3pPr>
            <a:lvl4pPr marL="1371600" indent="0">
              <a:buNone/>
              <a:defRPr sz="1200" b="0" i="0">
                <a:solidFill>
                  <a:srgbClr val="556779"/>
                </a:solidFill>
                <a:latin typeface="Avenir Roman" charset="0"/>
                <a:ea typeface="Avenir Roman" charset="0"/>
                <a:cs typeface="Avenir Roman" charset="0"/>
              </a:defRPr>
            </a:lvl4pPr>
            <a:lvl5pPr marL="1828800" indent="0">
              <a:buNone/>
              <a:defRPr sz="1200" b="0" i="0">
                <a:solidFill>
                  <a:srgbClr val="556779"/>
                </a:solidFill>
                <a:latin typeface="Avenir Roman" charset="0"/>
                <a:ea typeface="Avenir Roman" charset="0"/>
                <a:cs typeface="Avenir Roman" charset="0"/>
              </a:defRPr>
            </a:lvl5pPr>
          </a:lstStyle>
          <a:p>
            <a:pPr lvl="0"/>
            <a:r>
              <a:rPr lang="en-US" dirty="0" smtClean="0"/>
              <a:t>Click to add text</a:t>
            </a:r>
            <a:endParaRPr lang="en-US" dirty="0"/>
          </a:p>
        </p:txBody>
      </p:sp>
      <p:sp>
        <p:nvSpPr>
          <p:cNvPr id="36" name="Text Placeholder 26"/>
          <p:cNvSpPr>
            <a:spLocks noGrp="1"/>
          </p:cNvSpPr>
          <p:nvPr>
            <p:ph type="body" sz="quarter" idx="18" hasCustomPrompt="1"/>
          </p:nvPr>
        </p:nvSpPr>
        <p:spPr>
          <a:xfrm>
            <a:off x="3891760" y="2709510"/>
            <a:ext cx="1985780" cy="1017344"/>
          </a:xfrm>
        </p:spPr>
        <p:txBody>
          <a:bodyPr>
            <a:normAutofit/>
          </a:bodyPr>
          <a:lstStyle>
            <a:lvl1pPr marL="0" indent="0" algn="l">
              <a:buNone/>
              <a:defRPr sz="1800" b="0" i="0">
                <a:solidFill>
                  <a:schemeClr val="bg1"/>
                </a:solidFill>
                <a:latin typeface="Avenir Roman" charset="0"/>
                <a:ea typeface="Avenir Roman" charset="0"/>
                <a:cs typeface="Avenir Roman" charset="0"/>
              </a:defRPr>
            </a:lvl1pPr>
            <a:lvl2pPr marL="457200" indent="0">
              <a:buNone/>
              <a:defRPr sz="1600" b="0" i="0">
                <a:solidFill>
                  <a:srgbClr val="556779"/>
                </a:solidFill>
                <a:latin typeface="Avenir Roman" charset="0"/>
                <a:ea typeface="Avenir Roman" charset="0"/>
                <a:cs typeface="Avenir Roman" charset="0"/>
              </a:defRPr>
            </a:lvl2pPr>
            <a:lvl3pPr marL="914400" indent="0">
              <a:buNone/>
              <a:defRPr sz="1400" b="0" i="0">
                <a:solidFill>
                  <a:srgbClr val="556779"/>
                </a:solidFill>
                <a:latin typeface="Avenir Roman" charset="0"/>
                <a:ea typeface="Avenir Roman" charset="0"/>
                <a:cs typeface="Avenir Roman" charset="0"/>
              </a:defRPr>
            </a:lvl3pPr>
            <a:lvl4pPr marL="1371600" indent="0">
              <a:buNone/>
              <a:defRPr sz="1200" b="0" i="0">
                <a:solidFill>
                  <a:srgbClr val="556779"/>
                </a:solidFill>
                <a:latin typeface="Avenir Roman" charset="0"/>
                <a:ea typeface="Avenir Roman" charset="0"/>
                <a:cs typeface="Avenir Roman" charset="0"/>
              </a:defRPr>
            </a:lvl4pPr>
            <a:lvl5pPr marL="1828800" indent="0">
              <a:buNone/>
              <a:defRPr sz="1200" b="0" i="0">
                <a:solidFill>
                  <a:srgbClr val="556779"/>
                </a:solidFill>
                <a:latin typeface="Avenir Roman" charset="0"/>
                <a:ea typeface="Avenir Roman" charset="0"/>
                <a:cs typeface="Avenir Roman" charset="0"/>
              </a:defRPr>
            </a:lvl5pPr>
          </a:lstStyle>
          <a:p>
            <a:pPr lvl="0"/>
            <a:r>
              <a:rPr lang="en-US" dirty="0" smtClean="0"/>
              <a:t>Click to add text</a:t>
            </a:r>
            <a:endParaRPr lang="en-US" dirty="0"/>
          </a:p>
        </p:txBody>
      </p:sp>
      <p:sp>
        <p:nvSpPr>
          <p:cNvPr id="37" name="Text Placeholder 26"/>
          <p:cNvSpPr>
            <a:spLocks noGrp="1"/>
          </p:cNvSpPr>
          <p:nvPr>
            <p:ph type="body" sz="quarter" idx="19" hasCustomPrompt="1"/>
          </p:nvPr>
        </p:nvSpPr>
        <p:spPr>
          <a:xfrm>
            <a:off x="6231084" y="2698622"/>
            <a:ext cx="1985780" cy="1017344"/>
          </a:xfrm>
        </p:spPr>
        <p:txBody>
          <a:bodyPr>
            <a:normAutofit/>
          </a:bodyPr>
          <a:lstStyle>
            <a:lvl1pPr marL="0" indent="0" algn="l">
              <a:buNone/>
              <a:defRPr sz="1800" b="0" i="0">
                <a:solidFill>
                  <a:schemeClr val="bg1"/>
                </a:solidFill>
                <a:latin typeface="Avenir Roman" charset="0"/>
                <a:ea typeface="Avenir Roman" charset="0"/>
                <a:cs typeface="Avenir Roman" charset="0"/>
              </a:defRPr>
            </a:lvl1pPr>
            <a:lvl2pPr marL="457200" indent="0">
              <a:buNone/>
              <a:defRPr sz="1600" b="0" i="0">
                <a:solidFill>
                  <a:srgbClr val="556779"/>
                </a:solidFill>
                <a:latin typeface="Avenir Roman" charset="0"/>
                <a:ea typeface="Avenir Roman" charset="0"/>
                <a:cs typeface="Avenir Roman" charset="0"/>
              </a:defRPr>
            </a:lvl2pPr>
            <a:lvl3pPr marL="914400" indent="0">
              <a:buNone/>
              <a:defRPr sz="1400" b="0" i="0">
                <a:solidFill>
                  <a:srgbClr val="556779"/>
                </a:solidFill>
                <a:latin typeface="Avenir Roman" charset="0"/>
                <a:ea typeface="Avenir Roman" charset="0"/>
                <a:cs typeface="Avenir Roman" charset="0"/>
              </a:defRPr>
            </a:lvl3pPr>
            <a:lvl4pPr marL="1371600" indent="0">
              <a:buNone/>
              <a:defRPr sz="1200" b="0" i="0">
                <a:solidFill>
                  <a:srgbClr val="556779"/>
                </a:solidFill>
                <a:latin typeface="Avenir Roman" charset="0"/>
                <a:ea typeface="Avenir Roman" charset="0"/>
                <a:cs typeface="Avenir Roman" charset="0"/>
              </a:defRPr>
            </a:lvl4pPr>
            <a:lvl5pPr marL="1828800" indent="0">
              <a:buNone/>
              <a:defRPr sz="1200" b="0" i="0">
                <a:solidFill>
                  <a:srgbClr val="556779"/>
                </a:solidFill>
                <a:latin typeface="Avenir Roman" charset="0"/>
                <a:ea typeface="Avenir Roman" charset="0"/>
                <a:cs typeface="Avenir Roman" charset="0"/>
              </a:defRPr>
            </a:lvl5pPr>
          </a:lstStyle>
          <a:p>
            <a:pPr lvl="0"/>
            <a:r>
              <a:rPr lang="en-US" dirty="0" smtClean="0"/>
              <a:t>Click to add text</a:t>
            </a:r>
            <a:endParaRPr lang="en-US" dirty="0"/>
          </a:p>
        </p:txBody>
      </p:sp>
      <p:sp>
        <p:nvSpPr>
          <p:cNvPr id="38" name="Text Placeholder 26"/>
          <p:cNvSpPr>
            <a:spLocks noGrp="1"/>
          </p:cNvSpPr>
          <p:nvPr>
            <p:ph type="body" sz="quarter" idx="20" hasCustomPrompt="1"/>
          </p:nvPr>
        </p:nvSpPr>
        <p:spPr>
          <a:xfrm>
            <a:off x="8544082" y="2698622"/>
            <a:ext cx="1985780" cy="1017344"/>
          </a:xfrm>
        </p:spPr>
        <p:txBody>
          <a:bodyPr>
            <a:normAutofit/>
          </a:bodyPr>
          <a:lstStyle>
            <a:lvl1pPr marL="0" indent="0" algn="l">
              <a:buNone/>
              <a:defRPr sz="1800" b="0" i="0">
                <a:solidFill>
                  <a:schemeClr val="bg1"/>
                </a:solidFill>
                <a:latin typeface="Avenir Roman" charset="0"/>
                <a:ea typeface="Avenir Roman" charset="0"/>
                <a:cs typeface="Avenir Roman" charset="0"/>
              </a:defRPr>
            </a:lvl1pPr>
            <a:lvl2pPr marL="457200" indent="0">
              <a:buNone/>
              <a:defRPr sz="1600" b="0" i="0">
                <a:solidFill>
                  <a:srgbClr val="556779"/>
                </a:solidFill>
                <a:latin typeface="Avenir Roman" charset="0"/>
                <a:ea typeface="Avenir Roman" charset="0"/>
                <a:cs typeface="Avenir Roman" charset="0"/>
              </a:defRPr>
            </a:lvl2pPr>
            <a:lvl3pPr marL="914400" indent="0">
              <a:buNone/>
              <a:defRPr sz="1400" b="0" i="0">
                <a:solidFill>
                  <a:srgbClr val="556779"/>
                </a:solidFill>
                <a:latin typeface="Avenir Roman" charset="0"/>
                <a:ea typeface="Avenir Roman" charset="0"/>
                <a:cs typeface="Avenir Roman" charset="0"/>
              </a:defRPr>
            </a:lvl3pPr>
            <a:lvl4pPr marL="1371600" indent="0">
              <a:buNone/>
              <a:defRPr sz="1200" b="0" i="0">
                <a:solidFill>
                  <a:srgbClr val="556779"/>
                </a:solidFill>
                <a:latin typeface="Avenir Roman" charset="0"/>
                <a:ea typeface="Avenir Roman" charset="0"/>
                <a:cs typeface="Avenir Roman" charset="0"/>
              </a:defRPr>
            </a:lvl4pPr>
            <a:lvl5pPr marL="1828800" indent="0">
              <a:buNone/>
              <a:defRPr sz="1200" b="0" i="0">
                <a:solidFill>
                  <a:srgbClr val="556779"/>
                </a:solidFill>
                <a:latin typeface="Avenir Roman" charset="0"/>
                <a:ea typeface="Avenir Roman" charset="0"/>
                <a:cs typeface="Avenir Roman" charset="0"/>
              </a:defRPr>
            </a:lvl5pPr>
          </a:lstStyle>
          <a:p>
            <a:pPr lvl="0"/>
            <a:r>
              <a:rPr lang="en-US" dirty="0" smtClean="0"/>
              <a:t>Click to add text</a:t>
            </a:r>
            <a:endParaRPr lang="en-US" dirty="0"/>
          </a:p>
        </p:txBody>
      </p:sp>
      <p:sp>
        <p:nvSpPr>
          <p:cNvPr id="39" name="Text Placeholder 3"/>
          <p:cNvSpPr>
            <a:spLocks noGrp="1"/>
          </p:cNvSpPr>
          <p:nvPr>
            <p:ph type="body" sz="quarter" idx="26" hasCustomPrompt="1"/>
          </p:nvPr>
        </p:nvSpPr>
        <p:spPr>
          <a:xfrm>
            <a:off x="1591679" y="1875672"/>
            <a:ext cx="1986255" cy="827001"/>
          </a:xfrm>
        </p:spPr>
        <p:txBody>
          <a:bodyPr anchor="b" anchorCtr="0">
            <a:normAutofit/>
          </a:bodyPr>
          <a:lstStyle>
            <a:lvl1pPr marL="0" indent="0" algn="l">
              <a:buNone/>
              <a:defRPr sz="2400" b="0" i="0">
                <a:solidFill>
                  <a:schemeClr val="bg1"/>
                </a:solidFill>
                <a:latin typeface="Avenir Roman" charset="0"/>
                <a:ea typeface="Avenir Roman" charset="0"/>
                <a:cs typeface="Avenir Roman" charset="0"/>
              </a:defRPr>
            </a:lvl1pPr>
            <a:lvl2pPr algn="ctr">
              <a:defRPr sz="2000" b="0" i="0">
                <a:solidFill>
                  <a:schemeClr val="bg1"/>
                </a:solidFill>
                <a:latin typeface="Avenir Roman" charset="0"/>
                <a:ea typeface="Avenir Roman" charset="0"/>
                <a:cs typeface="Avenir Roman" charset="0"/>
              </a:defRPr>
            </a:lvl2pPr>
            <a:lvl3pPr algn="ctr">
              <a:defRPr sz="1800" b="0" i="0">
                <a:solidFill>
                  <a:schemeClr val="bg1"/>
                </a:solidFill>
                <a:latin typeface="Avenir Roman" charset="0"/>
                <a:ea typeface="Avenir Roman" charset="0"/>
                <a:cs typeface="Avenir Roman" charset="0"/>
              </a:defRPr>
            </a:lvl3pPr>
            <a:lvl4pPr algn="ctr">
              <a:defRPr sz="1600" b="0" i="0">
                <a:solidFill>
                  <a:schemeClr val="bg1"/>
                </a:solidFill>
                <a:latin typeface="Avenir Roman" charset="0"/>
                <a:ea typeface="Avenir Roman" charset="0"/>
                <a:cs typeface="Avenir Roman" charset="0"/>
              </a:defRPr>
            </a:lvl4pPr>
            <a:lvl5pPr algn="ctr">
              <a:defRPr sz="1600" b="0" i="0">
                <a:solidFill>
                  <a:schemeClr val="bg1"/>
                </a:solidFill>
                <a:latin typeface="Avenir Roman" charset="0"/>
                <a:ea typeface="Avenir Roman" charset="0"/>
                <a:cs typeface="Avenir Roman" charset="0"/>
              </a:defRPr>
            </a:lvl5pPr>
          </a:lstStyle>
          <a:p>
            <a:pPr lvl="0"/>
            <a:r>
              <a:rPr lang="en-US" dirty="0" smtClean="0"/>
              <a:t>Click to add title</a:t>
            </a:r>
            <a:endParaRPr lang="en-US" dirty="0"/>
          </a:p>
        </p:txBody>
      </p:sp>
      <p:sp>
        <p:nvSpPr>
          <p:cNvPr id="40" name="Text Placeholder 3"/>
          <p:cNvSpPr>
            <a:spLocks noGrp="1"/>
          </p:cNvSpPr>
          <p:nvPr>
            <p:ph type="body" sz="quarter" idx="27" hasCustomPrompt="1"/>
          </p:nvPr>
        </p:nvSpPr>
        <p:spPr>
          <a:xfrm>
            <a:off x="3898432" y="1880247"/>
            <a:ext cx="1986255" cy="827001"/>
          </a:xfrm>
        </p:spPr>
        <p:txBody>
          <a:bodyPr anchor="b" anchorCtr="0">
            <a:normAutofit/>
          </a:bodyPr>
          <a:lstStyle>
            <a:lvl1pPr marL="0" indent="0" algn="l">
              <a:buNone/>
              <a:defRPr sz="2400" b="0" i="0">
                <a:solidFill>
                  <a:schemeClr val="bg1"/>
                </a:solidFill>
                <a:latin typeface="Avenir Roman" charset="0"/>
                <a:ea typeface="Avenir Roman" charset="0"/>
                <a:cs typeface="Avenir Roman" charset="0"/>
              </a:defRPr>
            </a:lvl1pPr>
            <a:lvl2pPr algn="ctr">
              <a:defRPr sz="2000" b="0" i="0">
                <a:solidFill>
                  <a:schemeClr val="bg1"/>
                </a:solidFill>
                <a:latin typeface="Avenir Roman" charset="0"/>
                <a:ea typeface="Avenir Roman" charset="0"/>
                <a:cs typeface="Avenir Roman" charset="0"/>
              </a:defRPr>
            </a:lvl2pPr>
            <a:lvl3pPr algn="ctr">
              <a:defRPr sz="1800" b="0" i="0">
                <a:solidFill>
                  <a:schemeClr val="bg1"/>
                </a:solidFill>
                <a:latin typeface="Avenir Roman" charset="0"/>
                <a:ea typeface="Avenir Roman" charset="0"/>
                <a:cs typeface="Avenir Roman" charset="0"/>
              </a:defRPr>
            </a:lvl3pPr>
            <a:lvl4pPr algn="ctr">
              <a:defRPr sz="1600" b="0" i="0">
                <a:solidFill>
                  <a:schemeClr val="bg1"/>
                </a:solidFill>
                <a:latin typeface="Avenir Roman" charset="0"/>
                <a:ea typeface="Avenir Roman" charset="0"/>
                <a:cs typeface="Avenir Roman" charset="0"/>
              </a:defRPr>
            </a:lvl4pPr>
            <a:lvl5pPr algn="ctr">
              <a:defRPr sz="1600" b="0" i="0">
                <a:solidFill>
                  <a:schemeClr val="bg1"/>
                </a:solidFill>
                <a:latin typeface="Avenir Roman" charset="0"/>
                <a:ea typeface="Avenir Roman" charset="0"/>
                <a:cs typeface="Avenir Roman" charset="0"/>
              </a:defRPr>
            </a:lvl5pPr>
          </a:lstStyle>
          <a:p>
            <a:pPr lvl="0"/>
            <a:r>
              <a:rPr lang="en-US" dirty="0" smtClean="0"/>
              <a:t>Click to add title</a:t>
            </a:r>
            <a:endParaRPr lang="en-US" dirty="0"/>
          </a:p>
        </p:txBody>
      </p:sp>
      <p:sp>
        <p:nvSpPr>
          <p:cNvPr id="41" name="Text Placeholder 3"/>
          <p:cNvSpPr>
            <a:spLocks noGrp="1"/>
          </p:cNvSpPr>
          <p:nvPr>
            <p:ph type="body" sz="quarter" idx="28" hasCustomPrompt="1"/>
          </p:nvPr>
        </p:nvSpPr>
        <p:spPr>
          <a:xfrm>
            <a:off x="6232586" y="1867320"/>
            <a:ext cx="1986255" cy="827001"/>
          </a:xfrm>
        </p:spPr>
        <p:txBody>
          <a:bodyPr anchor="b" anchorCtr="0">
            <a:normAutofit/>
          </a:bodyPr>
          <a:lstStyle>
            <a:lvl1pPr marL="0" indent="0" algn="l">
              <a:buNone/>
              <a:defRPr sz="2400" b="0" i="0">
                <a:solidFill>
                  <a:schemeClr val="bg1"/>
                </a:solidFill>
                <a:latin typeface="Avenir Roman" charset="0"/>
                <a:ea typeface="Avenir Roman" charset="0"/>
                <a:cs typeface="Avenir Roman" charset="0"/>
              </a:defRPr>
            </a:lvl1pPr>
            <a:lvl2pPr algn="ctr">
              <a:defRPr sz="2000" b="0" i="0">
                <a:solidFill>
                  <a:schemeClr val="bg1"/>
                </a:solidFill>
                <a:latin typeface="Avenir Roman" charset="0"/>
                <a:ea typeface="Avenir Roman" charset="0"/>
                <a:cs typeface="Avenir Roman" charset="0"/>
              </a:defRPr>
            </a:lvl2pPr>
            <a:lvl3pPr algn="ctr">
              <a:defRPr sz="1800" b="0" i="0">
                <a:solidFill>
                  <a:schemeClr val="bg1"/>
                </a:solidFill>
                <a:latin typeface="Avenir Roman" charset="0"/>
                <a:ea typeface="Avenir Roman" charset="0"/>
                <a:cs typeface="Avenir Roman" charset="0"/>
              </a:defRPr>
            </a:lvl3pPr>
            <a:lvl4pPr algn="ctr">
              <a:defRPr sz="1600" b="0" i="0">
                <a:solidFill>
                  <a:schemeClr val="bg1"/>
                </a:solidFill>
                <a:latin typeface="Avenir Roman" charset="0"/>
                <a:ea typeface="Avenir Roman" charset="0"/>
                <a:cs typeface="Avenir Roman" charset="0"/>
              </a:defRPr>
            </a:lvl4pPr>
            <a:lvl5pPr algn="ctr">
              <a:defRPr sz="1600" b="0" i="0">
                <a:solidFill>
                  <a:schemeClr val="bg1"/>
                </a:solidFill>
                <a:latin typeface="Avenir Roman" charset="0"/>
                <a:ea typeface="Avenir Roman" charset="0"/>
                <a:cs typeface="Avenir Roman" charset="0"/>
              </a:defRPr>
            </a:lvl5pPr>
          </a:lstStyle>
          <a:p>
            <a:pPr lvl="0"/>
            <a:r>
              <a:rPr lang="en-US" dirty="0" smtClean="0"/>
              <a:t>Click to add title</a:t>
            </a:r>
            <a:endParaRPr lang="en-US" dirty="0"/>
          </a:p>
        </p:txBody>
      </p:sp>
      <p:sp>
        <p:nvSpPr>
          <p:cNvPr id="42" name="Text Placeholder 3"/>
          <p:cNvSpPr>
            <a:spLocks noGrp="1"/>
          </p:cNvSpPr>
          <p:nvPr>
            <p:ph type="body" sz="quarter" idx="29" hasCustomPrompt="1"/>
          </p:nvPr>
        </p:nvSpPr>
        <p:spPr>
          <a:xfrm>
            <a:off x="8543606" y="1879020"/>
            <a:ext cx="1986255" cy="815302"/>
          </a:xfrm>
        </p:spPr>
        <p:txBody>
          <a:bodyPr anchor="b" anchorCtr="0">
            <a:normAutofit/>
          </a:bodyPr>
          <a:lstStyle>
            <a:lvl1pPr marL="0" indent="0" algn="l">
              <a:buNone/>
              <a:defRPr sz="2400" b="0" i="0">
                <a:solidFill>
                  <a:schemeClr val="bg1"/>
                </a:solidFill>
                <a:latin typeface="Avenir Roman" charset="0"/>
                <a:ea typeface="Avenir Roman" charset="0"/>
                <a:cs typeface="Avenir Roman" charset="0"/>
              </a:defRPr>
            </a:lvl1pPr>
            <a:lvl2pPr algn="ctr">
              <a:defRPr sz="2000" b="0" i="0">
                <a:solidFill>
                  <a:schemeClr val="bg1"/>
                </a:solidFill>
                <a:latin typeface="Avenir Roman" charset="0"/>
                <a:ea typeface="Avenir Roman" charset="0"/>
                <a:cs typeface="Avenir Roman" charset="0"/>
              </a:defRPr>
            </a:lvl2pPr>
            <a:lvl3pPr algn="ctr">
              <a:defRPr sz="1800" b="0" i="0">
                <a:solidFill>
                  <a:schemeClr val="bg1"/>
                </a:solidFill>
                <a:latin typeface="Avenir Roman" charset="0"/>
                <a:ea typeface="Avenir Roman" charset="0"/>
                <a:cs typeface="Avenir Roman" charset="0"/>
              </a:defRPr>
            </a:lvl3pPr>
            <a:lvl4pPr algn="ctr">
              <a:defRPr sz="1600" b="0" i="0">
                <a:solidFill>
                  <a:schemeClr val="bg1"/>
                </a:solidFill>
                <a:latin typeface="Avenir Roman" charset="0"/>
                <a:ea typeface="Avenir Roman" charset="0"/>
                <a:cs typeface="Avenir Roman" charset="0"/>
              </a:defRPr>
            </a:lvl4pPr>
            <a:lvl5pPr algn="ctr">
              <a:defRPr sz="1600" b="0" i="0">
                <a:solidFill>
                  <a:schemeClr val="bg1"/>
                </a:solidFill>
                <a:latin typeface="Avenir Roman" charset="0"/>
                <a:ea typeface="Avenir Roman" charset="0"/>
                <a:cs typeface="Avenir Roman" charset="0"/>
              </a:defRPr>
            </a:lvl5pPr>
          </a:lstStyle>
          <a:p>
            <a:pPr lvl="0"/>
            <a:r>
              <a:rPr lang="en-US" dirty="0" smtClean="0"/>
              <a:t>Click to add title</a:t>
            </a:r>
            <a:endParaRPr lang="en-US" dirty="0"/>
          </a:p>
        </p:txBody>
      </p:sp>
      <p:sp>
        <p:nvSpPr>
          <p:cNvPr id="27" name="Text Placeholder 31"/>
          <p:cNvSpPr>
            <a:spLocks noGrp="1"/>
          </p:cNvSpPr>
          <p:nvPr>
            <p:ph type="body" sz="quarter" idx="30" hasCustomPrompt="1"/>
          </p:nvPr>
        </p:nvSpPr>
        <p:spPr>
          <a:xfrm>
            <a:off x="1454500" y="5823936"/>
            <a:ext cx="5947941" cy="336155"/>
          </a:xfrm>
          <a:effectLst/>
        </p:spPr>
        <p:txBody>
          <a:bodyPr>
            <a:noAutofit/>
          </a:bodyPr>
          <a:lstStyle>
            <a:lvl1pPr marL="0" indent="0">
              <a:buNone/>
              <a:defRPr sz="1050" b="0" i="0">
                <a:solidFill>
                  <a:srgbClr val="556779"/>
                </a:solidFill>
                <a:effectLst/>
                <a:latin typeface="Avenir Medium" charset="0"/>
                <a:ea typeface="Avenir Medium" charset="0"/>
                <a:cs typeface="Avenir Medium" charset="0"/>
              </a:defRPr>
            </a:lvl1pPr>
            <a:lvl2pPr marL="457200" indent="0">
              <a:buNone/>
              <a:defRPr sz="1200" b="0" i="0">
                <a:solidFill>
                  <a:srgbClr val="556779"/>
                </a:solidFill>
                <a:latin typeface="Avenir Medium" charset="0"/>
                <a:ea typeface="Avenir Medium" charset="0"/>
                <a:cs typeface="Avenir Medium" charset="0"/>
              </a:defRPr>
            </a:lvl2pPr>
            <a:lvl3pPr marL="914400" indent="0">
              <a:buNone/>
              <a:defRPr sz="1200" b="0" i="0">
                <a:solidFill>
                  <a:srgbClr val="556779"/>
                </a:solidFill>
                <a:latin typeface="Avenir Medium" charset="0"/>
                <a:ea typeface="Avenir Medium" charset="0"/>
                <a:cs typeface="Avenir Medium" charset="0"/>
              </a:defRPr>
            </a:lvl3pPr>
            <a:lvl4pPr marL="1371600" indent="0">
              <a:buNone/>
              <a:defRPr sz="1200" b="0" i="0">
                <a:solidFill>
                  <a:srgbClr val="556779"/>
                </a:solidFill>
                <a:latin typeface="Avenir Medium" charset="0"/>
                <a:ea typeface="Avenir Medium" charset="0"/>
                <a:cs typeface="Avenir Medium" charset="0"/>
              </a:defRPr>
            </a:lvl4pPr>
            <a:lvl5pPr marL="1828800" indent="0">
              <a:buNone/>
              <a:defRPr sz="1200" b="0" i="0">
                <a:solidFill>
                  <a:srgbClr val="556779"/>
                </a:solidFill>
                <a:latin typeface="Avenir Medium" charset="0"/>
                <a:ea typeface="Avenir Medium" charset="0"/>
                <a:cs typeface="Avenir Medium" charset="0"/>
              </a:defRPr>
            </a:lvl5pPr>
          </a:lstStyle>
          <a:p>
            <a:pPr lvl="0"/>
            <a:r>
              <a:rPr lang="en-US" dirty="0" smtClean="0"/>
              <a:t>Click to add photo credit</a:t>
            </a:r>
            <a:endParaRPr lang="en-US" dirty="0"/>
          </a:p>
        </p:txBody>
      </p:sp>
      <p:grpSp>
        <p:nvGrpSpPr>
          <p:cNvPr id="31" name="Group 30"/>
          <p:cNvGrpSpPr/>
          <p:nvPr userDrawn="1"/>
        </p:nvGrpSpPr>
        <p:grpSpPr>
          <a:xfrm>
            <a:off x="3125756" y="1020445"/>
            <a:ext cx="5951622" cy="80833"/>
            <a:chOff x="3125756" y="1020445"/>
            <a:chExt cx="5951622" cy="80833"/>
          </a:xfrm>
        </p:grpSpPr>
        <p:sp>
          <p:nvSpPr>
            <p:cNvPr id="32" name="Rectangle 31"/>
            <p:cNvSpPr/>
            <p:nvPr/>
          </p:nvSpPr>
          <p:spPr>
            <a:xfrm>
              <a:off x="3125756" y="1020445"/>
              <a:ext cx="1485900" cy="80833"/>
            </a:xfrm>
            <a:prstGeom prst="rect">
              <a:avLst/>
            </a:prstGeom>
            <a:solidFill>
              <a:srgbClr val="107B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a:off x="4611656" y="1020445"/>
              <a:ext cx="1494568" cy="80833"/>
            </a:xfrm>
            <a:prstGeom prst="rect">
              <a:avLst/>
            </a:prstGeom>
            <a:solidFill>
              <a:srgbClr val="A3BB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6105578" y="1020445"/>
              <a:ext cx="1485900" cy="80833"/>
            </a:xfrm>
            <a:prstGeom prst="rect">
              <a:avLst/>
            </a:prstGeom>
            <a:solidFill>
              <a:srgbClr val="1787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p:nvSpPr>
          <p:spPr>
            <a:xfrm>
              <a:off x="7591478" y="1020445"/>
              <a:ext cx="1485900" cy="80833"/>
            </a:xfrm>
            <a:prstGeom prst="rect">
              <a:avLst/>
            </a:prstGeom>
            <a:solidFill>
              <a:srgbClr val="60D0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017411132"/>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Main Title w/Photo - Light">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911403" y="1122364"/>
            <a:ext cx="5821251" cy="1672352"/>
          </a:xfrm>
        </p:spPr>
        <p:txBody>
          <a:bodyPr anchor="b">
            <a:normAutofit/>
          </a:bodyPr>
          <a:lstStyle>
            <a:lvl1pPr algn="l">
              <a:defRPr sz="4400" b="0" i="0">
                <a:solidFill>
                  <a:srgbClr val="556779"/>
                </a:solidFill>
                <a:latin typeface="Avenir Roman" charset="0"/>
                <a:ea typeface="Avenir Roman" charset="0"/>
                <a:cs typeface="Avenir Roman" charset="0"/>
              </a:defRPr>
            </a:lvl1pPr>
          </a:lstStyle>
          <a:p>
            <a:r>
              <a:rPr lang="en-US" dirty="0" smtClean="0"/>
              <a:t>Click to add title</a:t>
            </a:r>
            <a:endParaRPr lang="en-US" dirty="0"/>
          </a:p>
        </p:txBody>
      </p:sp>
      <p:sp>
        <p:nvSpPr>
          <p:cNvPr id="3" name="Subtitle 2"/>
          <p:cNvSpPr>
            <a:spLocks noGrp="1"/>
          </p:cNvSpPr>
          <p:nvPr>
            <p:ph type="subTitle" idx="1" hasCustomPrompt="1"/>
          </p:nvPr>
        </p:nvSpPr>
        <p:spPr>
          <a:xfrm>
            <a:off x="5911403" y="3331581"/>
            <a:ext cx="4687911" cy="300261"/>
          </a:xfrm>
        </p:spPr>
        <p:txBody>
          <a:bodyPr>
            <a:normAutofit/>
          </a:bodyPr>
          <a:lstStyle>
            <a:lvl1pPr marL="0" indent="0" algn="l">
              <a:buNone/>
              <a:defRPr sz="1800" b="1" i="0">
                <a:solidFill>
                  <a:srgbClr val="556779"/>
                </a:solidFill>
                <a:latin typeface="Avenir Medium" charset="0"/>
                <a:ea typeface="Avenir Medium" charset="0"/>
                <a:cs typeface="Avenir Medium"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add Staff Name</a:t>
            </a:r>
            <a:endParaRPr lang="en-US" dirty="0"/>
          </a:p>
        </p:txBody>
      </p:sp>
      <p:sp>
        <p:nvSpPr>
          <p:cNvPr id="14" name="TextBox 13"/>
          <p:cNvSpPr txBox="1"/>
          <p:nvPr/>
        </p:nvSpPr>
        <p:spPr>
          <a:xfrm>
            <a:off x="8702400" y="6426558"/>
            <a:ext cx="3300712" cy="276999"/>
          </a:xfrm>
          <a:prstGeom prst="rect">
            <a:avLst/>
          </a:prstGeom>
          <a:noFill/>
        </p:spPr>
        <p:txBody>
          <a:bodyPr wrap="none" rtlCol="0">
            <a:spAutoFit/>
          </a:bodyPr>
          <a:lstStyle/>
          <a:p>
            <a:pPr algn="r"/>
            <a:r>
              <a:rPr lang="de-DE" sz="1200" dirty="0" smtClean="0">
                <a:solidFill>
                  <a:srgbClr val="556779"/>
                </a:solidFill>
                <a:latin typeface="Avenir Medium" charset="0"/>
                <a:ea typeface="Avenir Medium" charset="0"/>
                <a:cs typeface="Avenir Medium" charset="0"/>
              </a:rPr>
              <a:t>© The Xerces Society, Inc. All </a:t>
            </a:r>
            <a:r>
              <a:rPr lang="de-DE" sz="1200" dirty="0" err="1" smtClean="0">
                <a:solidFill>
                  <a:srgbClr val="556779"/>
                </a:solidFill>
                <a:latin typeface="Avenir Medium" charset="0"/>
                <a:ea typeface="Avenir Medium" charset="0"/>
                <a:cs typeface="Avenir Medium" charset="0"/>
              </a:rPr>
              <a:t>rights</a:t>
            </a:r>
            <a:r>
              <a:rPr lang="de-DE" sz="1200" dirty="0" smtClean="0">
                <a:solidFill>
                  <a:srgbClr val="556779"/>
                </a:solidFill>
                <a:latin typeface="Avenir Medium" charset="0"/>
                <a:ea typeface="Avenir Medium" charset="0"/>
                <a:cs typeface="Avenir Medium" charset="0"/>
              </a:rPr>
              <a:t> </a:t>
            </a:r>
            <a:r>
              <a:rPr lang="de-DE" sz="1200" dirty="0" err="1" smtClean="0">
                <a:solidFill>
                  <a:srgbClr val="556779"/>
                </a:solidFill>
                <a:latin typeface="Avenir Medium" charset="0"/>
                <a:ea typeface="Avenir Medium" charset="0"/>
                <a:cs typeface="Avenir Medium" charset="0"/>
              </a:rPr>
              <a:t>reserved</a:t>
            </a:r>
            <a:r>
              <a:rPr lang="de-DE" sz="1200" dirty="0" smtClean="0">
                <a:solidFill>
                  <a:srgbClr val="556779"/>
                </a:solidFill>
                <a:latin typeface="Avenir Medium" charset="0"/>
                <a:ea typeface="Avenir Medium" charset="0"/>
                <a:cs typeface="Avenir Medium" charset="0"/>
              </a:rPr>
              <a:t>.</a:t>
            </a:r>
            <a:endParaRPr lang="en-US" sz="1200" dirty="0">
              <a:solidFill>
                <a:srgbClr val="556779"/>
              </a:solidFill>
              <a:latin typeface="Avenir Medium" charset="0"/>
              <a:ea typeface="Avenir Medium" charset="0"/>
              <a:cs typeface="Avenir Medium" charset="0"/>
            </a:endParaRPr>
          </a:p>
        </p:txBody>
      </p:sp>
      <p:grpSp>
        <p:nvGrpSpPr>
          <p:cNvPr id="4" name="Group 3"/>
          <p:cNvGrpSpPr/>
          <p:nvPr userDrawn="1"/>
        </p:nvGrpSpPr>
        <p:grpSpPr>
          <a:xfrm>
            <a:off x="5911402" y="2968671"/>
            <a:ext cx="5821251" cy="97257"/>
            <a:chOff x="5911402" y="2968671"/>
            <a:chExt cx="5821251" cy="97257"/>
          </a:xfrm>
        </p:grpSpPr>
        <p:sp>
          <p:nvSpPr>
            <p:cNvPr id="15" name="Rectangle 14"/>
            <p:cNvSpPr/>
            <p:nvPr/>
          </p:nvSpPr>
          <p:spPr>
            <a:xfrm>
              <a:off x="5911402" y="2968672"/>
              <a:ext cx="1455313" cy="96500"/>
            </a:xfrm>
            <a:prstGeom prst="rect">
              <a:avLst/>
            </a:prstGeom>
            <a:solidFill>
              <a:srgbClr val="107B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7366715" y="2968672"/>
              <a:ext cx="1463802" cy="96500"/>
            </a:xfrm>
            <a:prstGeom prst="rect">
              <a:avLst/>
            </a:prstGeom>
            <a:solidFill>
              <a:srgbClr val="A3BB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8822028" y="2968671"/>
              <a:ext cx="1455313" cy="97257"/>
            </a:xfrm>
            <a:prstGeom prst="rect">
              <a:avLst/>
            </a:prstGeom>
            <a:solidFill>
              <a:srgbClr val="1787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10277340" y="2968671"/>
              <a:ext cx="1455313" cy="96262"/>
            </a:xfrm>
            <a:prstGeom prst="rect">
              <a:avLst/>
            </a:prstGeom>
            <a:solidFill>
              <a:srgbClr val="60D0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0" name="Picture 19"/>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069904" y="5949161"/>
            <a:ext cx="1800765" cy="503155"/>
          </a:xfrm>
          <a:prstGeom prst="rect">
            <a:avLst/>
          </a:prstGeom>
        </p:spPr>
      </p:pic>
      <p:sp>
        <p:nvSpPr>
          <p:cNvPr id="22" name="Picture Placeholder 21"/>
          <p:cNvSpPr>
            <a:spLocks noGrp="1"/>
          </p:cNvSpPr>
          <p:nvPr>
            <p:ph type="pic" sz="quarter" idx="10"/>
          </p:nvPr>
        </p:nvSpPr>
        <p:spPr>
          <a:xfrm>
            <a:off x="0" y="0"/>
            <a:ext cx="5473700" cy="6858000"/>
          </a:xfrm>
          <a:ln w="6350">
            <a:solidFill>
              <a:schemeClr val="bg1">
                <a:lumMod val="65000"/>
              </a:schemeClr>
            </a:solidFill>
          </a:ln>
        </p:spPr>
        <p:txBody>
          <a:bodyPr/>
          <a:lstStyle/>
          <a:p>
            <a:r>
              <a:rPr lang="en-US" smtClean="0"/>
              <a:t>Click icon to add picture</a:t>
            </a:r>
            <a:endParaRPr lang="en-US"/>
          </a:p>
        </p:txBody>
      </p:sp>
      <p:sp>
        <p:nvSpPr>
          <p:cNvPr id="24" name="Text Placeholder 23"/>
          <p:cNvSpPr>
            <a:spLocks noGrp="1"/>
          </p:cNvSpPr>
          <p:nvPr>
            <p:ph type="body" sz="quarter" idx="11" hasCustomPrompt="1"/>
          </p:nvPr>
        </p:nvSpPr>
        <p:spPr>
          <a:xfrm>
            <a:off x="5911850" y="3760788"/>
            <a:ext cx="4687888" cy="347662"/>
          </a:xfrm>
        </p:spPr>
        <p:txBody>
          <a:bodyPr>
            <a:noAutofit/>
          </a:bodyPr>
          <a:lstStyle>
            <a:lvl1pPr marL="0" indent="0">
              <a:buNone/>
              <a:defRPr sz="1600" b="0" i="0">
                <a:solidFill>
                  <a:srgbClr val="556779"/>
                </a:solidFill>
                <a:latin typeface="Avenir Roman" charset="0"/>
                <a:ea typeface="Avenir Roman" charset="0"/>
                <a:cs typeface="Avenir Roman" charset="0"/>
              </a:defRPr>
            </a:lvl1pPr>
          </a:lstStyle>
          <a:p>
            <a:pPr lvl="0"/>
            <a:r>
              <a:rPr lang="en-US" dirty="0" smtClean="0"/>
              <a:t>Click to add Staff Title</a:t>
            </a:r>
            <a:endParaRPr lang="en-US" dirty="0"/>
          </a:p>
        </p:txBody>
      </p:sp>
      <p:sp>
        <p:nvSpPr>
          <p:cNvPr id="27" name="Text Placeholder 26"/>
          <p:cNvSpPr>
            <a:spLocks noGrp="1"/>
          </p:cNvSpPr>
          <p:nvPr>
            <p:ph type="body" sz="quarter" idx="12" hasCustomPrompt="1"/>
          </p:nvPr>
        </p:nvSpPr>
        <p:spPr>
          <a:xfrm>
            <a:off x="5911850" y="4302125"/>
            <a:ext cx="3824288" cy="1493838"/>
          </a:xfrm>
        </p:spPr>
        <p:txBody>
          <a:bodyPr>
            <a:noAutofit/>
          </a:bodyPr>
          <a:lstStyle>
            <a:lvl1pPr marL="0" indent="0">
              <a:buNone/>
              <a:defRPr sz="1800" b="0" i="0">
                <a:solidFill>
                  <a:srgbClr val="556779"/>
                </a:solidFill>
                <a:latin typeface="Avenir Roman" charset="0"/>
                <a:ea typeface="Avenir Roman" charset="0"/>
                <a:cs typeface="Avenir Roman" charset="0"/>
              </a:defRPr>
            </a:lvl1pPr>
            <a:lvl2pPr marL="457200" indent="0">
              <a:buNone/>
              <a:defRPr sz="1600" b="0" i="0">
                <a:solidFill>
                  <a:srgbClr val="556779"/>
                </a:solidFill>
                <a:latin typeface="Avenir Roman" charset="0"/>
                <a:ea typeface="Avenir Roman" charset="0"/>
                <a:cs typeface="Avenir Roman" charset="0"/>
              </a:defRPr>
            </a:lvl2pPr>
            <a:lvl3pPr marL="914400" indent="0">
              <a:buNone/>
              <a:defRPr sz="1400" b="0" i="0">
                <a:solidFill>
                  <a:srgbClr val="556779"/>
                </a:solidFill>
                <a:latin typeface="Avenir Roman" charset="0"/>
                <a:ea typeface="Avenir Roman" charset="0"/>
                <a:cs typeface="Avenir Roman" charset="0"/>
              </a:defRPr>
            </a:lvl3pPr>
            <a:lvl4pPr marL="1371600" indent="0">
              <a:buNone/>
              <a:defRPr sz="1200" b="0" i="0">
                <a:solidFill>
                  <a:srgbClr val="556779"/>
                </a:solidFill>
                <a:latin typeface="Avenir Roman" charset="0"/>
                <a:ea typeface="Avenir Roman" charset="0"/>
                <a:cs typeface="Avenir Roman" charset="0"/>
              </a:defRPr>
            </a:lvl4pPr>
            <a:lvl5pPr marL="1828800" indent="0">
              <a:buNone/>
              <a:defRPr sz="1200" b="0" i="0">
                <a:solidFill>
                  <a:srgbClr val="556779"/>
                </a:solidFill>
                <a:latin typeface="Avenir Roman" charset="0"/>
                <a:ea typeface="Avenir Roman" charset="0"/>
                <a:cs typeface="Avenir Roman" charset="0"/>
              </a:defRPr>
            </a:lvl5pPr>
          </a:lstStyle>
          <a:p>
            <a:pPr lvl="0"/>
            <a:r>
              <a:rPr lang="en-US" dirty="0" smtClean="0"/>
              <a:t>Click to add event location, date, etc.</a:t>
            </a:r>
            <a:endParaRPr lang="en-US" dirty="0"/>
          </a:p>
        </p:txBody>
      </p:sp>
      <p:sp>
        <p:nvSpPr>
          <p:cNvPr id="32" name="Text Placeholder 31"/>
          <p:cNvSpPr>
            <a:spLocks noGrp="1"/>
          </p:cNvSpPr>
          <p:nvPr>
            <p:ph type="body" sz="quarter" idx="13" hasCustomPrompt="1"/>
          </p:nvPr>
        </p:nvSpPr>
        <p:spPr>
          <a:xfrm>
            <a:off x="5473700" y="6303393"/>
            <a:ext cx="2568575" cy="561975"/>
          </a:xfrm>
        </p:spPr>
        <p:txBody>
          <a:bodyPr>
            <a:noAutofit/>
          </a:bodyPr>
          <a:lstStyle>
            <a:lvl1pPr marL="0" indent="0">
              <a:buNone/>
              <a:defRPr sz="1000" b="0" i="0">
                <a:solidFill>
                  <a:srgbClr val="556779"/>
                </a:solidFill>
                <a:latin typeface="Avenir Medium" charset="0"/>
                <a:ea typeface="Avenir Medium" charset="0"/>
                <a:cs typeface="Avenir Medium" charset="0"/>
              </a:defRPr>
            </a:lvl1pPr>
            <a:lvl2pPr marL="457200" indent="0">
              <a:buNone/>
              <a:defRPr sz="1200" b="0" i="0">
                <a:solidFill>
                  <a:srgbClr val="556779"/>
                </a:solidFill>
                <a:latin typeface="Avenir Medium" charset="0"/>
                <a:ea typeface="Avenir Medium" charset="0"/>
                <a:cs typeface="Avenir Medium" charset="0"/>
              </a:defRPr>
            </a:lvl2pPr>
            <a:lvl3pPr marL="914400" indent="0">
              <a:buNone/>
              <a:defRPr sz="1200" b="0" i="0">
                <a:solidFill>
                  <a:srgbClr val="556779"/>
                </a:solidFill>
                <a:latin typeface="Avenir Medium" charset="0"/>
                <a:ea typeface="Avenir Medium" charset="0"/>
                <a:cs typeface="Avenir Medium" charset="0"/>
              </a:defRPr>
            </a:lvl3pPr>
            <a:lvl4pPr marL="1371600" indent="0">
              <a:buNone/>
              <a:defRPr sz="1200" b="0" i="0">
                <a:solidFill>
                  <a:srgbClr val="556779"/>
                </a:solidFill>
                <a:latin typeface="Avenir Medium" charset="0"/>
                <a:ea typeface="Avenir Medium" charset="0"/>
                <a:cs typeface="Avenir Medium" charset="0"/>
              </a:defRPr>
            </a:lvl4pPr>
            <a:lvl5pPr marL="1828800" indent="0">
              <a:buNone/>
              <a:defRPr sz="1200" b="0" i="0">
                <a:solidFill>
                  <a:srgbClr val="556779"/>
                </a:solidFill>
                <a:latin typeface="Avenir Medium" charset="0"/>
                <a:ea typeface="Avenir Medium" charset="0"/>
                <a:cs typeface="Avenir Medium" charset="0"/>
              </a:defRPr>
            </a:lvl5pPr>
          </a:lstStyle>
          <a:p>
            <a:pPr lvl="0"/>
            <a:r>
              <a:rPr lang="en-US" dirty="0" smtClean="0"/>
              <a:t>Click to add </a:t>
            </a:r>
            <a:r>
              <a:rPr lang="en-US" smtClean="0"/>
              <a:t>photo credit</a:t>
            </a:r>
            <a:endParaRPr lang="en-US" dirty="0"/>
          </a:p>
        </p:txBody>
      </p:sp>
    </p:spTree>
    <p:extLst>
      <p:ext uri="{BB962C8B-B14F-4D97-AF65-F5344CB8AC3E}">
        <p14:creationId xmlns:p14="http://schemas.microsoft.com/office/powerpoint/2010/main" val="467279208"/>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Photo Trio Left - Light">
    <p:bg>
      <p:bgPr>
        <a:solidFill>
          <a:schemeClr val="bg1"/>
        </a:solidFill>
        <a:effectLst/>
      </p:bgPr>
    </p:bg>
    <p:spTree>
      <p:nvGrpSpPr>
        <p:cNvPr id="1" name=""/>
        <p:cNvGrpSpPr/>
        <p:nvPr/>
      </p:nvGrpSpPr>
      <p:grpSpPr>
        <a:xfrm>
          <a:off x="0" y="0"/>
          <a:ext cx="0" cy="0"/>
          <a:chOff x="0" y="0"/>
          <a:chExt cx="0" cy="0"/>
        </a:xfrm>
      </p:grpSpPr>
      <p:sp>
        <p:nvSpPr>
          <p:cNvPr id="28" name="Rectangle 27"/>
          <p:cNvSpPr/>
          <p:nvPr/>
        </p:nvSpPr>
        <p:spPr>
          <a:xfrm>
            <a:off x="3875173" y="3578454"/>
            <a:ext cx="2342345" cy="2239712"/>
          </a:xfrm>
          <a:prstGeom prst="rect">
            <a:avLst/>
          </a:prstGeom>
          <a:solidFill>
            <a:srgbClr val="A3BB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 Placeholder 26"/>
          <p:cNvSpPr>
            <a:spLocks noGrp="1"/>
          </p:cNvSpPr>
          <p:nvPr>
            <p:ph type="body" sz="quarter" idx="18" hasCustomPrompt="1"/>
          </p:nvPr>
        </p:nvSpPr>
        <p:spPr>
          <a:xfrm>
            <a:off x="3985889" y="4458480"/>
            <a:ext cx="1985780" cy="1017344"/>
          </a:xfrm>
        </p:spPr>
        <p:txBody>
          <a:bodyPr>
            <a:normAutofit/>
          </a:bodyPr>
          <a:lstStyle>
            <a:lvl1pPr marL="0" indent="0" algn="l">
              <a:buNone/>
              <a:defRPr sz="1800" b="0" i="0">
                <a:solidFill>
                  <a:schemeClr val="bg1"/>
                </a:solidFill>
                <a:latin typeface="Avenir Roman" charset="0"/>
                <a:ea typeface="Avenir Roman" charset="0"/>
                <a:cs typeface="Avenir Roman" charset="0"/>
              </a:defRPr>
            </a:lvl1pPr>
            <a:lvl2pPr marL="457200" indent="0">
              <a:buNone/>
              <a:defRPr sz="1600" b="0" i="0">
                <a:solidFill>
                  <a:srgbClr val="556779"/>
                </a:solidFill>
                <a:latin typeface="Avenir Roman" charset="0"/>
                <a:ea typeface="Avenir Roman" charset="0"/>
                <a:cs typeface="Avenir Roman" charset="0"/>
              </a:defRPr>
            </a:lvl2pPr>
            <a:lvl3pPr marL="914400" indent="0">
              <a:buNone/>
              <a:defRPr sz="1400" b="0" i="0">
                <a:solidFill>
                  <a:srgbClr val="556779"/>
                </a:solidFill>
                <a:latin typeface="Avenir Roman" charset="0"/>
                <a:ea typeface="Avenir Roman" charset="0"/>
                <a:cs typeface="Avenir Roman" charset="0"/>
              </a:defRPr>
            </a:lvl3pPr>
            <a:lvl4pPr marL="1371600" indent="0">
              <a:buNone/>
              <a:defRPr sz="1200" b="0" i="0">
                <a:solidFill>
                  <a:srgbClr val="556779"/>
                </a:solidFill>
                <a:latin typeface="Avenir Roman" charset="0"/>
                <a:ea typeface="Avenir Roman" charset="0"/>
                <a:cs typeface="Avenir Roman" charset="0"/>
              </a:defRPr>
            </a:lvl4pPr>
            <a:lvl5pPr marL="1828800" indent="0">
              <a:buNone/>
              <a:defRPr sz="1200" b="0" i="0">
                <a:solidFill>
                  <a:srgbClr val="556779"/>
                </a:solidFill>
                <a:latin typeface="Avenir Roman" charset="0"/>
                <a:ea typeface="Avenir Roman" charset="0"/>
                <a:cs typeface="Avenir Roman" charset="0"/>
              </a:defRPr>
            </a:lvl5pPr>
          </a:lstStyle>
          <a:p>
            <a:pPr lvl="0"/>
            <a:r>
              <a:rPr lang="en-US" dirty="0" smtClean="0"/>
              <a:t>Click to add text</a:t>
            </a:r>
            <a:endParaRPr lang="en-US" dirty="0"/>
          </a:p>
        </p:txBody>
      </p:sp>
      <p:sp>
        <p:nvSpPr>
          <p:cNvPr id="11" name="Title 1"/>
          <p:cNvSpPr>
            <a:spLocks noGrp="1"/>
          </p:cNvSpPr>
          <p:nvPr>
            <p:ph type="ctrTitle" hasCustomPrompt="1"/>
          </p:nvPr>
        </p:nvSpPr>
        <p:spPr>
          <a:xfrm>
            <a:off x="800472" y="295621"/>
            <a:ext cx="10610210" cy="701731"/>
          </a:xfrm>
        </p:spPr>
        <p:txBody>
          <a:bodyPr anchor="b">
            <a:normAutofit/>
          </a:bodyPr>
          <a:lstStyle>
            <a:lvl1pPr algn="ctr">
              <a:defRPr sz="4400" b="0" i="0">
                <a:solidFill>
                  <a:srgbClr val="556779"/>
                </a:solidFill>
                <a:latin typeface="Avenir Roman" charset="0"/>
                <a:ea typeface="Avenir Roman" charset="0"/>
                <a:cs typeface="Avenir Roman" charset="0"/>
              </a:defRPr>
            </a:lvl1pPr>
          </a:lstStyle>
          <a:p>
            <a:r>
              <a:rPr lang="en-US" dirty="0" smtClean="0"/>
              <a:t>Click to add title</a:t>
            </a:r>
            <a:endParaRPr lang="en-US" dirty="0"/>
          </a:p>
        </p:txBody>
      </p:sp>
      <p:sp>
        <p:nvSpPr>
          <p:cNvPr id="18" name="TextBox 17"/>
          <p:cNvSpPr txBox="1"/>
          <p:nvPr/>
        </p:nvSpPr>
        <p:spPr>
          <a:xfrm>
            <a:off x="8702400" y="6426558"/>
            <a:ext cx="3300712" cy="276999"/>
          </a:xfrm>
          <a:prstGeom prst="rect">
            <a:avLst/>
          </a:prstGeom>
          <a:noFill/>
        </p:spPr>
        <p:txBody>
          <a:bodyPr wrap="none" rtlCol="0">
            <a:spAutoFit/>
          </a:bodyPr>
          <a:lstStyle/>
          <a:p>
            <a:pPr algn="r"/>
            <a:r>
              <a:rPr lang="de-DE" sz="1200" dirty="0" smtClean="0">
                <a:solidFill>
                  <a:srgbClr val="556779"/>
                </a:solidFill>
                <a:latin typeface="Avenir Medium" charset="0"/>
                <a:ea typeface="Avenir Medium" charset="0"/>
                <a:cs typeface="Avenir Medium" charset="0"/>
              </a:rPr>
              <a:t>© The Xerces Society, Inc. All </a:t>
            </a:r>
            <a:r>
              <a:rPr lang="de-DE" sz="1200" dirty="0" err="1" smtClean="0">
                <a:solidFill>
                  <a:srgbClr val="556779"/>
                </a:solidFill>
                <a:latin typeface="Avenir Medium" charset="0"/>
                <a:ea typeface="Avenir Medium" charset="0"/>
                <a:cs typeface="Avenir Medium" charset="0"/>
              </a:rPr>
              <a:t>rights</a:t>
            </a:r>
            <a:r>
              <a:rPr lang="de-DE" sz="1200" dirty="0" smtClean="0">
                <a:solidFill>
                  <a:srgbClr val="556779"/>
                </a:solidFill>
                <a:latin typeface="Avenir Medium" charset="0"/>
                <a:ea typeface="Avenir Medium" charset="0"/>
                <a:cs typeface="Avenir Medium" charset="0"/>
              </a:rPr>
              <a:t> </a:t>
            </a:r>
            <a:r>
              <a:rPr lang="de-DE" sz="1200" dirty="0" err="1" smtClean="0">
                <a:solidFill>
                  <a:srgbClr val="556779"/>
                </a:solidFill>
                <a:latin typeface="Avenir Medium" charset="0"/>
                <a:ea typeface="Avenir Medium" charset="0"/>
                <a:cs typeface="Avenir Medium" charset="0"/>
              </a:rPr>
              <a:t>reserved</a:t>
            </a:r>
            <a:r>
              <a:rPr lang="de-DE" sz="1200" dirty="0" smtClean="0">
                <a:solidFill>
                  <a:srgbClr val="556779"/>
                </a:solidFill>
                <a:latin typeface="Avenir Medium" charset="0"/>
                <a:ea typeface="Avenir Medium" charset="0"/>
                <a:cs typeface="Avenir Medium" charset="0"/>
              </a:rPr>
              <a:t>.</a:t>
            </a:r>
            <a:endParaRPr lang="en-US" sz="1200" dirty="0">
              <a:solidFill>
                <a:srgbClr val="556779"/>
              </a:solidFill>
              <a:latin typeface="Avenir Medium" charset="0"/>
              <a:ea typeface="Avenir Medium" charset="0"/>
              <a:cs typeface="Avenir Medium" charset="0"/>
            </a:endParaRPr>
          </a:p>
        </p:txBody>
      </p:sp>
      <p:pic>
        <p:nvPicPr>
          <p:cNvPr id="19" name="Picture 18"/>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069904" y="5949161"/>
            <a:ext cx="1800765" cy="503155"/>
          </a:xfrm>
          <a:prstGeom prst="rect">
            <a:avLst/>
          </a:prstGeom>
        </p:spPr>
      </p:pic>
      <p:sp>
        <p:nvSpPr>
          <p:cNvPr id="3" name="Picture Placeholder 2"/>
          <p:cNvSpPr>
            <a:spLocks noGrp="1"/>
          </p:cNvSpPr>
          <p:nvPr>
            <p:ph type="pic" sz="quarter" idx="13"/>
          </p:nvPr>
        </p:nvSpPr>
        <p:spPr>
          <a:xfrm>
            <a:off x="1419997" y="3579916"/>
            <a:ext cx="2333677" cy="2238250"/>
          </a:xfrm>
          <a:ln w="6350">
            <a:solidFill>
              <a:schemeClr val="bg1">
                <a:lumMod val="65000"/>
              </a:schemeClr>
            </a:solidFill>
          </a:ln>
        </p:spPr>
        <p:txBody>
          <a:bodyPr/>
          <a:lstStyle/>
          <a:p>
            <a:r>
              <a:rPr lang="en-US" smtClean="0"/>
              <a:t>Click icon to add picture</a:t>
            </a:r>
            <a:endParaRPr lang="en-US"/>
          </a:p>
        </p:txBody>
      </p:sp>
      <p:sp>
        <p:nvSpPr>
          <p:cNvPr id="20" name="Picture Placeholder 2"/>
          <p:cNvSpPr>
            <a:spLocks noGrp="1"/>
          </p:cNvSpPr>
          <p:nvPr>
            <p:ph type="pic" sz="quarter" idx="14"/>
          </p:nvPr>
        </p:nvSpPr>
        <p:spPr>
          <a:xfrm>
            <a:off x="3874697" y="1362787"/>
            <a:ext cx="2333677" cy="2217129"/>
          </a:xfrm>
          <a:ln w="6350">
            <a:solidFill>
              <a:schemeClr val="bg1">
                <a:lumMod val="65000"/>
              </a:schemeClr>
            </a:solidFill>
          </a:ln>
        </p:spPr>
        <p:txBody>
          <a:bodyPr/>
          <a:lstStyle/>
          <a:p>
            <a:r>
              <a:rPr lang="en-US" smtClean="0"/>
              <a:t>Click icon to add picture</a:t>
            </a:r>
            <a:endParaRPr lang="en-US"/>
          </a:p>
        </p:txBody>
      </p:sp>
      <p:sp>
        <p:nvSpPr>
          <p:cNvPr id="21" name="Picture Placeholder 2"/>
          <p:cNvSpPr>
            <a:spLocks noGrp="1"/>
          </p:cNvSpPr>
          <p:nvPr>
            <p:ph type="pic" sz="quarter" idx="15"/>
          </p:nvPr>
        </p:nvSpPr>
        <p:spPr>
          <a:xfrm>
            <a:off x="6316468" y="3578453"/>
            <a:ext cx="4768475" cy="2239713"/>
          </a:xfrm>
          <a:ln w="6350">
            <a:solidFill>
              <a:schemeClr val="bg1">
                <a:lumMod val="65000"/>
              </a:schemeClr>
            </a:solidFill>
          </a:ln>
        </p:spPr>
        <p:txBody>
          <a:bodyPr/>
          <a:lstStyle/>
          <a:p>
            <a:r>
              <a:rPr lang="en-US" smtClean="0"/>
              <a:t>Click icon to add picture</a:t>
            </a:r>
            <a:endParaRPr lang="en-US"/>
          </a:p>
        </p:txBody>
      </p:sp>
      <p:sp>
        <p:nvSpPr>
          <p:cNvPr id="24" name="Rectangle 23"/>
          <p:cNvSpPr/>
          <p:nvPr/>
        </p:nvSpPr>
        <p:spPr>
          <a:xfrm>
            <a:off x="1419996" y="1362787"/>
            <a:ext cx="2342345" cy="2215666"/>
          </a:xfrm>
          <a:prstGeom prst="rect">
            <a:avLst/>
          </a:prstGeom>
          <a:solidFill>
            <a:srgbClr val="107B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6316426" y="1362787"/>
            <a:ext cx="4777397" cy="2215666"/>
          </a:xfrm>
          <a:prstGeom prst="rect">
            <a:avLst/>
          </a:prstGeom>
          <a:solidFill>
            <a:srgbClr val="1787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 Placeholder 26"/>
          <p:cNvSpPr>
            <a:spLocks noGrp="1"/>
          </p:cNvSpPr>
          <p:nvPr>
            <p:ph type="body" sz="quarter" idx="17" hasCustomPrompt="1"/>
          </p:nvPr>
        </p:nvSpPr>
        <p:spPr>
          <a:xfrm>
            <a:off x="1591138" y="2265759"/>
            <a:ext cx="1985780" cy="1017344"/>
          </a:xfrm>
        </p:spPr>
        <p:txBody>
          <a:bodyPr>
            <a:normAutofit/>
          </a:bodyPr>
          <a:lstStyle>
            <a:lvl1pPr marL="0" indent="0" algn="l">
              <a:buNone/>
              <a:defRPr sz="1800" b="0" i="0">
                <a:solidFill>
                  <a:schemeClr val="bg1"/>
                </a:solidFill>
                <a:latin typeface="Avenir Roman" charset="0"/>
                <a:ea typeface="Avenir Roman" charset="0"/>
                <a:cs typeface="Avenir Roman" charset="0"/>
              </a:defRPr>
            </a:lvl1pPr>
            <a:lvl2pPr marL="457200" indent="0">
              <a:buNone/>
              <a:defRPr sz="1600" b="0" i="0">
                <a:solidFill>
                  <a:srgbClr val="556779"/>
                </a:solidFill>
                <a:latin typeface="Avenir Roman" charset="0"/>
                <a:ea typeface="Avenir Roman" charset="0"/>
                <a:cs typeface="Avenir Roman" charset="0"/>
              </a:defRPr>
            </a:lvl2pPr>
            <a:lvl3pPr marL="914400" indent="0">
              <a:buNone/>
              <a:defRPr sz="1400" b="0" i="0">
                <a:solidFill>
                  <a:srgbClr val="556779"/>
                </a:solidFill>
                <a:latin typeface="Avenir Roman" charset="0"/>
                <a:ea typeface="Avenir Roman" charset="0"/>
                <a:cs typeface="Avenir Roman" charset="0"/>
              </a:defRPr>
            </a:lvl3pPr>
            <a:lvl4pPr marL="1371600" indent="0">
              <a:buNone/>
              <a:defRPr sz="1200" b="0" i="0">
                <a:solidFill>
                  <a:srgbClr val="556779"/>
                </a:solidFill>
                <a:latin typeface="Avenir Roman" charset="0"/>
                <a:ea typeface="Avenir Roman" charset="0"/>
                <a:cs typeface="Avenir Roman" charset="0"/>
              </a:defRPr>
            </a:lvl4pPr>
            <a:lvl5pPr marL="1828800" indent="0">
              <a:buNone/>
              <a:defRPr sz="1200" b="0" i="0">
                <a:solidFill>
                  <a:srgbClr val="556779"/>
                </a:solidFill>
                <a:latin typeface="Avenir Roman" charset="0"/>
                <a:ea typeface="Avenir Roman" charset="0"/>
                <a:cs typeface="Avenir Roman" charset="0"/>
              </a:defRPr>
            </a:lvl5pPr>
          </a:lstStyle>
          <a:p>
            <a:pPr lvl="0"/>
            <a:r>
              <a:rPr lang="en-US" dirty="0" smtClean="0"/>
              <a:t>Click to add text</a:t>
            </a:r>
            <a:endParaRPr lang="en-US" dirty="0"/>
          </a:p>
        </p:txBody>
      </p:sp>
      <p:sp>
        <p:nvSpPr>
          <p:cNvPr id="37" name="Text Placeholder 26"/>
          <p:cNvSpPr>
            <a:spLocks noGrp="1"/>
          </p:cNvSpPr>
          <p:nvPr>
            <p:ph type="body" sz="quarter" idx="19" hasCustomPrompt="1"/>
          </p:nvPr>
        </p:nvSpPr>
        <p:spPr>
          <a:xfrm>
            <a:off x="6424162" y="2034109"/>
            <a:ext cx="4481401" cy="1240368"/>
          </a:xfrm>
        </p:spPr>
        <p:txBody>
          <a:bodyPr>
            <a:normAutofit/>
          </a:bodyPr>
          <a:lstStyle>
            <a:lvl1pPr marL="0" indent="0" algn="l">
              <a:buNone/>
              <a:defRPr sz="1800" b="0" i="0">
                <a:solidFill>
                  <a:schemeClr val="bg1"/>
                </a:solidFill>
                <a:latin typeface="Avenir Roman" charset="0"/>
                <a:ea typeface="Avenir Roman" charset="0"/>
                <a:cs typeface="Avenir Roman" charset="0"/>
              </a:defRPr>
            </a:lvl1pPr>
            <a:lvl2pPr marL="457200" indent="0">
              <a:buNone/>
              <a:defRPr sz="1600" b="0" i="0">
                <a:solidFill>
                  <a:srgbClr val="556779"/>
                </a:solidFill>
                <a:latin typeface="Avenir Roman" charset="0"/>
                <a:ea typeface="Avenir Roman" charset="0"/>
                <a:cs typeface="Avenir Roman" charset="0"/>
              </a:defRPr>
            </a:lvl2pPr>
            <a:lvl3pPr marL="914400" indent="0">
              <a:buNone/>
              <a:defRPr sz="1400" b="0" i="0">
                <a:solidFill>
                  <a:srgbClr val="556779"/>
                </a:solidFill>
                <a:latin typeface="Avenir Roman" charset="0"/>
                <a:ea typeface="Avenir Roman" charset="0"/>
                <a:cs typeface="Avenir Roman" charset="0"/>
              </a:defRPr>
            </a:lvl3pPr>
            <a:lvl4pPr marL="1371600" indent="0">
              <a:buNone/>
              <a:defRPr sz="1200" b="0" i="0">
                <a:solidFill>
                  <a:srgbClr val="556779"/>
                </a:solidFill>
                <a:latin typeface="Avenir Roman" charset="0"/>
                <a:ea typeface="Avenir Roman" charset="0"/>
                <a:cs typeface="Avenir Roman" charset="0"/>
              </a:defRPr>
            </a:lvl4pPr>
            <a:lvl5pPr marL="1828800" indent="0">
              <a:buNone/>
              <a:defRPr sz="1200" b="0" i="0">
                <a:solidFill>
                  <a:srgbClr val="556779"/>
                </a:solidFill>
                <a:latin typeface="Avenir Roman" charset="0"/>
                <a:ea typeface="Avenir Roman" charset="0"/>
                <a:cs typeface="Avenir Roman" charset="0"/>
              </a:defRPr>
            </a:lvl5pPr>
          </a:lstStyle>
          <a:p>
            <a:pPr lvl="0"/>
            <a:r>
              <a:rPr lang="en-US" dirty="0" smtClean="0"/>
              <a:t>Click to add text</a:t>
            </a:r>
            <a:endParaRPr lang="en-US" dirty="0"/>
          </a:p>
        </p:txBody>
      </p:sp>
      <p:sp>
        <p:nvSpPr>
          <p:cNvPr id="27" name="Text Placeholder 3"/>
          <p:cNvSpPr>
            <a:spLocks noGrp="1"/>
          </p:cNvSpPr>
          <p:nvPr>
            <p:ph type="body" sz="quarter" idx="26" hasCustomPrompt="1"/>
          </p:nvPr>
        </p:nvSpPr>
        <p:spPr>
          <a:xfrm>
            <a:off x="6424503" y="1474749"/>
            <a:ext cx="4481060" cy="521394"/>
          </a:xfrm>
        </p:spPr>
        <p:txBody>
          <a:bodyPr anchor="b" anchorCtr="0">
            <a:normAutofit/>
          </a:bodyPr>
          <a:lstStyle>
            <a:lvl1pPr marL="0" indent="0" algn="l">
              <a:buNone/>
              <a:defRPr sz="2400" b="0" i="0">
                <a:solidFill>
                  <a:schemeClr val="bg1"/>
                </a:solidFill>
                <a:latin typeface="Avenir Roman" charset="0"/>
                <a:ea typeface="Avenir Roman" charset="0"/>
                <a:cs typeface="Avenir Roman" charset="0"/>
              </a:defRPr>
            </a:lvl1pPr>
            <a:lvl2pPr algn="ctr">
              <a:defRPr sz="2000" b="0" i="0">
                <a:solidFill>
                  <a:schemeClr val="bg1"/>
                </a:solidFill>
                <a:latin typeface="Avenir Roman" charset="0"/>
                <a:ea typeface="Avenir Roman" charset="0"/>
                <a:cs typeface="Avenir Roman" charset="0"/>
              </a:defRPr>
            </a:lvl2pPr>
            <a:lvl3pPr algn="ctr">
              <a:defRPr sz="1800" b="0" i="0">
                <a:solidFill>
                  <a:schemeClr val="bg1"/>
                </a:solidFill>
                <a:latin typeface="Avenir Roman" charset="0"/>
                <a:ea typeface="Avenir Roman" charset="0"/>
                <a:cs typeface="Avenir Roman" charset="0"/>
              </a:defRPr>
            </a:lvl3pPr>
            <a:lvl4pPr algn="ctr">
              <a:defRPr sz="1600" b="0" i="0">
                <a:solidFill>
                  <a:schemeClr val="bg1"/>
                </a:solidFill>
                <a:latin typeface="Avenir Roman" charset="0"/>
                <a:ea typeface="Avenir Roman" charset="0"/>
                <a:cs typeface="Avenir Roman" charset="0"/>
              </a:defRPr>
            </a:lvl4pPr>
            <a:lvl5pPr algn="ctr">
              <a:defRPr sz="1600" b="0" i="0">
                <a:solidFill>
                  <a:schemeClr val="bg1"/>
                </a:solidFill>
                <a:latin typeface="Avenir Roman" charset="0"/>
                <a:ea typeface="Avenir Roman" charset="0"/>
                <a:cs typeface="Avenir Roman" charset="0"/>
              </a:defRPr>
            </a:lvl5pPr>
          </a:lstStyle>
          <a:p>
            <a:pPr lvl="0"/>
            <a:r>
              <a:rPr lang="en-US" dirty="0" smtClean="0"/>
              <a:t>Click to add title</a:t>
            </a:r>
            <a:endParaRPr lang="en-US" dirty="0"/>
          </a:p>
        </p:txBody>
      </p:sp>
      <p:sp>
        <p:nvSpPr>
          <p:cNvPr id="39" name="Text Placeholder 3"/>
          <p:cNvSpPr>
            <a:spLocks noGrp="1"/>
          </p:cNvSpPr>
          <p:nvPr>
            <p:ph type="body" sz="quarter" idx="27" hasCustomPrompt="1"/>
          </p:nvPr>
        </p:nvSpPr>
        <p:spPr>
          <a:xfrm>
            <a:off x="3985889" y="3930467"/>
            <a:ext cx="1980504" cy="521394"/>
          </a:xfrm>
        </p:spPr>
        <p:txBody>
          <a:bodyPr anchor="b" anchorCtr="0">
            <a:normAutofit/>
          </a:bodyPr>
          <a:lstStyle>
            <a:lvl1pPr marL="0" indent="0" algn="l">
              <a:buNone/>
              <a:defRPr sz="2400" b="0" i="0">
                <a:solidFill>
                  <a:schemeClr val="bg1"/>
                </a:solidFill>
                <a:latin typeface="Avenir Roman" charset="0"/>
                <a:ea typeface="Avenir Roman" charset="0"/>
                <a:cs typeface="Avenir Roman" charset="0"/>
              </a:defRPr>
            </a:lvl1pPr>
            <a:lvl2pPr algn="ctr">
              <a:defRPr sz="2000" b="0" i="0">
                <a:solidFill>
                  <a:schemeClr val="bg1"/>
                </a:solidFill>
                <a:latin typeface="Avenir Roman" charset="0"/>
                <a:ea typeface="Avenir Roman" charset="0"/>
                <a:cs typeface="Avenir Roman" charset="0"/>
              </a:defRPr>
            </a:lvl2pPr>
            <a:lvl3pPr algn="ctr">
              <a:defRPr sz="1800" b="0" i="0">
                <a:solidFill>
                  <a:schemeClr val="bg1"/>
                </a:solidFill>
                <a:latin typeface="Avenir Roman" charset="0"/>
                <a:ea typeface="Avenir Roman" charset="0"/>
                <a:cs typeface="Avenir Roman" charset="0"/>
              </a:defRPr>
            </a:lvl3pPr>
            <a:lvl4pPr algn="ctr">
              <a:defRPr sz="1600" b="0" i="0">
                <a:solidFill>
                  <a:schemeClr val="bg1"/>
                </a:solidFill>
                <a:latin typeface="Avenir Roman" charset="0"/>
                <a:ea typeface="Avenir Roman" charset="0"/>
                <a:cs typeface="Avenir Roman" charset="0"/>
              </a:defRPr>
            </a:lvl4pPr>
            <a:lvl5pPr algn="ctr">
              <a:defRPr sz="1600" b="0" i="0">
                <a:solidFill>
                  <a:schemeClr val="bg1"/>
                </a:solidFill>
                <a:latin typeface="Avenir Roman" charset="0"/>
                <a:ea typeface="Avenir Roman" charset="0"/>
                <a:cs typeface="Avenir Roman" charset="0"/>
              </a:defRPr>
            </a:lvl5pPr>
          </a:lstStyle>
          <a:p>
            <a:pPr lvl="0"/>
            <a:r>
              <a:rPr lang="en-US" dirty="0" smtClean="0"/>
              <a:t>Click to add title</a:t>
            </a:r>
            <a:endParaRPr lang="en-US" dirty="0"/>
          </a:p>
        </p:txBody>
      </p:sp>
      <p:sp>
        <p:nvSpPr>
          <p:cNvPr id="40" name="Text Placeholder 3"/>
          <p:cNvSpPr>
            <a:spLocks noGrp="1"/>
          </p:cNvSpPr>
          <p:nvPr>
            <p:ph type="body" sz="quarter" idx="28" hasCustomPrompt="1"/>
          </p:nvPr>
        </p:nvSpPr>
        <p:spPr>
          <a:xfrm>
            <a:off x="1585574" y="1746863"/>
            <a:ext cx="1991344" cy="521394"/>
          </a:xfrm>
        </p:spPr>
        <p:txBody>
          <a:bodyPr anchor="b" anchorCtr="0">
            <a:normAutofit/>
          </a:bodyPr>
          <a:lstStyle>
            <a:lvl1pPr marL="0" indent="0" algn="l">
              <a:buNone/>
              <a:defRPr sz="2400" b="0" i="0">
                <a:solidFill>
                  <a:schemeClr val="bg1"/>
                </a:solidFill>
                <a:latin typeface="Avenir Roman" charset="0"/>
                <a:ea typeface="Avenir Roman" charset="0"/>
                <a:cs typeface="Avenir Roman" charset="0"/>
              </a:defRPr>
            </a:lvl1pPr>
            <a:lvl2pPr algn="ctr">
              <a:defRPr sz="2000" b="0" i="0">
                <a:solidFill>
                  <a:schemeClr val="bg1"/>
                </a:solidFill>
                <a:latin typeface="Avenir Roman" charset="0"/>
                <a:ea typeface="Avenir Roman" charset="0"/>
                <a:cs typeface="Avenir Roman" charset="0"/>
              </a:defRPr>
            </a:lvl2pPr>
            <a:lvl3pPr algn="ctr">
              <a:defRPr sz="1800" b="0" i="0">
                <a:solidFill>
                  <a:schemeClr val="bg1"/>
                </a:solidFill>
                <a:latin typeface="Avenir Roman" charset="0"/>
                <a:ea typeface="Avenir Roman" charset="0"/>
                <a:cs typeface="Avenir Roman" charset="0"/>
              </a:defRPr>
            </a:lvl3pPr>
            <a:lvl4pPr algn="ctr">
              <a:defRPr sz="1600" b="0" i="0">
                <a:solidFill>
                  <a:schemeClr val="bg1"/>
                </a:solidFill>
                <a:latin typeface="Avenir Roman" charset="0"/>
                <a:ea typeface="Avenir Roman" charset="0"/>
                <a:cs typeface="Avenir Roman" charset="0"/>
              </a:defRPr>
            </a:lvl4pPr>
            <a:lvl5pPr algn="ctr">
              <a:defRPr sz="1600" b="0" i="0">
                <a:solidFill>
                  <a:schemeClr val="bg1"/>
                </a:solidFill>
                <a:latin typeface="Avenir Roman" charset="0"/>
                <a:ea typeface="Avenir Roman" charset="0"/>
                <a:cs typeface="Avenir Roman" charset="0"/>
              </a:defRPr>
            </a:lvl5pPr>
          </a:lstStyle>
          <a:p>
            <a:pPr lvl="0"/>
            <a:r>
              <a:rPr lang="en-US" dirty="0" smtClean="0"/>
              <a:t>Click to add title</a:t>
            </a:r>
            <a:endParaRPr lang="en-US" dirty="0"/>
          </a:p>
        </p:txBody>
      </p:sp>
      <p:sp>
        <p:nvSpPr>
          <p:cNvPr id="22" name="Text Placeholder 31"/>
          <p:cNvSpPr>
            <a:spLocks noGrp="1"/>
          </p:cNvSpPr>
          <p:nvPr>
            <p:ph type="body" sz="quarter" idx="29" hasCustomPrompt="1"/>
          </p:nvPr>
        </p:nvSpPr>
        <p:spPr>
          <a:xfrm>
            <a:off x="1428622" y="5823936"/>
            <a:ext cx="5947941" cy="336155"/>
          </a:xfrm>
          <a:effectLst/>
        </p:spPr>
        <p:txBody>
          <a:bodyPr>
            <a:noAutofit/>
          </a:bodyPr>
          <a:lstStyle>
            <a:lvl1pPr marL="0" indent="0">
              <a:buNone/>
              <a:defRPr sz="1050" b="0" i="0">
                <a:solidFill>
                  <a:srgbClr val="556779"/>
                </a:solidFill>
                <a:effectLst/>
                <a:latin typeface="Avenir Medium" charset="0"/>
                <a:ea typeface="Avenir Medium" charset="0"/>
                <a:cs typeface="Avenir Medium" charset="0"/>
              </a:defRPr>
            </a:lvl1pPr>
            <a:lvl2pPr marL="457200" indent="0">
              <a:buNone/>
              <a:defRPr sz="1200" b="0" i="0">
                <a:solidFill>
                  <a:srgbClr val="556779"/>
                </a:solidFill>
                <a:latin typeface="Avenir Medium" charset="0"/>
                <a:ea typeface="Avenir Medium" charset="0"/>
                <a:cs typeface="Avenir Medium" charset="0"/>
              </a:defRPr>
            </a:lvl2pPr>
            <a:lvl3pPr marL="914400" indent="0">
              <a:buNone/>
              <a:defRPr sz="1200" b="0" i="0">
                <a:solidFill>
                  <a:srgbClr val="556779"/>
                </a:solidFill>
                <a:latin typeface="Avenir Medium" charset="0"/>
                <a:ea typeface="Avenir Medium" charset="0"/>
                <a:cs typeface="Avenir Medium" charset="0"/>
              </a:defRPr>
            </a:lvl3pPr>
            <a:lvl4pPr marL="1371600" indent="0">
              <a:buNone/>
              <a:defRPr sz="1200" b="0" i="0">
                <a:solidFill>
                  <a:srgbClr val="556779"/>
                </a:solidFill>
                <a:latin typeface="Avenir Medium" charset="0"/>
                <a:ea typeface="Avenir Medium" charset="0"/>
                <a:cs typeface="Avenir Medium" charset="0"/>
              </a:defRPr>
            </a:lvl4pPr>
            <a:lvl5pPr marL="1828800" indent="0">
              <a:buNone/>
              <a:defRPr sz="1200" b="0" i="0">
                <a:solidFill>
                  <a:srgbClr val="556779"/>
                </a:solidFill>
                <a:latin typeface="Avenir Medium" charset="0"/>
                <a:ea typeface="Avenir Medium" charset="0"/>
                <a:cs typeface="Avenir Medium" charset="0"/>
              </a:defRPr>
            </a:lvl5pPr>
          </a:lstStyle>
          <a:p>
            <a:pPr lvl="0"/>
            <a:r>
              <a:rPr lang="en-US" dirty="0" smtClean="0"/>
              <a:t>Click to add photo credit</a:t>
            </a:r>
            <a:endParaRPr lang="en-US" dirty="0"/>
          </a:p>
        </p:txBody>
      </p:sp>
      <p:grpSp>
        <p:nvGrpSpPr>
          <p:cNvPr id="25" name="Group 24"/>
          <p:cNvGrpSpPr/>
          <p:nvPr userDrawn="1"/>
        </p:nvGrpSpPr>
        <p:grpSpPr>
          <a:xfrm>
            <a:off x="3125756" y="1020445"/>
            <a:ext cx="5951622" cy="80833"/>
            <a:chOff x="3125756" y="1020445"/>
            <a:chExt cx="5951622" cy="80833"/>
          </a:xfrm>
        </p:grpSpPr>
        <p:sp>
          <p:nvSpPr>
            <p:cNvPr id="26" name="Rectangle 25"/>
            <p:cNvSpPr/>
            <p:nvPr/>
          </p:nvSpPr>
          <p:spPr>
            <a:xfrm>
              <a:off x="3125756" y="1020445"/>
              <a:ext cx="1485900" cy="80833"/>
            </a:xfrm>
            <a:prstGeom prst="rect">
              <a:avLst/>
            </a:prstGeom>
            <a:solidFill>
              <a:srgbClr val="107B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4611656" y="1020445"/>
              <a:ext cx="1494568" cy="80833"/>
            </a:xfrm>
            <a:prstGeom prst="rect">
              <a:avLst/>
            </a:prstGeom>
            <a:solidFill>
              <a:srgbClr val="A3BB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6105578" y="1020445"/>
              <a:ext cx="1485900" cy="80833"/>
            </a:xfrm>
            <a:prstGeom prst="rect">
              <a:avLst/>
            </a:prstGeom>
            <a:solidFill>
              <a:srgbClr val="1787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7591478" y="1020445"/>
              <a:ext cx="1485900" cy="80833"/>
            </a:xfrm>
            <a:prstGeom prst="rect">
              <a:avLst/>
            </a:prstGeom>
            <a:solidFill>
              <a:srgbClr val="60D0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555719705"/>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Photo Trio Right - Light">
    <p:bg>
      <p:bgPr>
        <a:solidFill>
          <a:schemeClr val="bg1"/>
        </a:solidFill>
        <a:effectLst/>
      </p:bgPr>
    </p:bg>
    <p:spTree>
      <p:nvGrpSpPr>
        <p:cNvPr id="1" name=""/>
        <p:cNvGrpSpPr/>
        <p:nvPr/>
      </p:nvGrpSpPr>
      <p:grpSpPr>
        <a:xfrm>
          <a:off x="0" y="0"/>
          <a:ext cx="0" cy="0"/>
          <a:chOff x="0" y="0"/>
          <a:chExt cx="0" cy="0"/>
        </a:xfrm>
      </p:grpSpPr>
      <p:sp>
        <p:nvSpPr>
          <p:cNvPr id="28" name="Rectangle 27"/>
          <p:cNvSpPr/>
          <p:nvPr/>
        </p:nvSpPr>
        <p:spPr>
          <a:xfrm>
            <a:off x="6222933" y="3578453"/>
            <a:ext cx="2333201" cy="2244793"/>
          </a:xfrm>
          <a:prstGeom prst="rect">
            <a:avLst/>
          </a:prstGeom>
          <a:solidFill>
            <a:srgbClr val="A3BB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 Placeholder 26"/>
          <p:cNvSpPr>
            <a:spLocks noGrp="1"/>
          </p:cNvSpPr>
          <p:nvPr>
            <p:ph type="body" sz="quarter" idx="18" hasCustomPrompt="1"/>
          </p:nvPr>
        </p:nvSpPr>
        <p:spPr>
          <a:xfrm>
            <a:off x="6333649" y="4458480"/>
            <a:ext cx="1985780" cy="1017344"/>
          </a:xfrm>
        </p:spPr>
        <p:txBody>
          <a:bodyPr>
            <a:normAutofit/>
          </a:bodyPr>
          <a:lstStyle>
            <a:lvl1pPr marL="0" indent="0" algn="l">
              <a:buNone/>
              <a:defRPr sz="1800" b="0" i="0">
                <a:solidFill>
                  <a:schemeClr val="bg1"/>
                </a:solidFill>
                <a:latin typeface="Avenir Roman" charset="0"/>
                <a:ea typeface="Avenir Roman" charset="0"/>
                <a:cs typeface="Avenir Roman" charset="0"/>
              </a:defRPr>
            </a:lvl1pPr>
            <a:lvl2pPr marL="457200" indent="0">
              <a:buNone/>
              <a:defRPr sz="1600" b="0" i="0">
                <a:solidFill>
                  <a:srgbClr val="556779"/>
                </a:solidFill>
                <a:latin typeface="Avenir Roman" charset="0"/>
                <a:ea typeface="Avenir Roman" charset="0"/>
                <a:cs typeface="Avenir Roman" charset="0"/>
              </a:defRPr>
            </a:lvl2pPr>
            <a:lvl3pPr marL="914400" indent="0">
              <a:buNone/>
              <a:defRPr sz="1400" b="0" i="0">
                <a:solidFill>
                  <a:srgbClr val="556779"/>
                </a:solidFill>
                <a:latin typeface="Avenir Roman" charset="0"/>
                <a:ea typeface="Avenir Roman" charset="0"/>
                <a:cs typeface="Avenir Roman" charset="0"/>
              </a:defRPr>
            </a:lvl3pPr>
            <a:lvl4pPr marL="1371600" indent="0">
              <a:buNone/>
              <a:defRPr sz="1200" b="0" i="0">
                <a:solidFill>
                  <a:srgbClr val="556779"/>
                </a:solidFill>
                <a:latin typeface="Avenir Roman" charset="0"/>
                <a:ea typeface="Avenir Roman" charset="0"/>
                <a:cs typeface="Avenir Roman" charset="0"/>
              </a:defRPr>
            </a:lvl4pPr>
            <a:lvl5pPr marL="1828800" indent="0">
              <a:buNone/>
              <a:defRPr sz="1200" b="0" i="0">
                <a:solidFill>
                  <a:srgbClr val="556779"/>
                </a:solidFill>
                <a:latin typeface="Avenir Roman" charset="0"/>
                <a:ea typeface="Avenir Roman" charset="0"/>
                <a:cs typeface="Avenir Roman" charset="0"/>
              </a:defRPr>
            </a:lvl5pPr>
          </a:lstStyle>
          <a:p>
            <a:pPr lvl="0"/>
            <a:r>
              <a:rPr lang="en-US" dirty="0" smtClean="0"/>
              <a:t>Click to add text</a:t>
            </a:r>
            <a:endParaRPr lang="en-US" dirty="0"/>
          </a:p>
        </p:txBody>
      </p:sp>
      <p:sp>
        <p:nvSpPr>
          <p:cNvPr id="11" name="Title 1"/>
          <p:cNvSpPr>
            <a:spLocks noGrp="1"/>
          </p:cNvSpPr>
          <p:nvPr>
            <p:ph type="ctrTitle" hasCustomPrompt="1"/>
          </p:nvPr>
        </p:nvSpPr>
        <p:spPr>
          <a:xfrm>
            <a:off x="800472" y="295621"/>
            <a:ext cx="10610210" cy="701731"/>
          </a:xfrm>
        </p:spPr>
        <p:txBody>
          <a:bodyPr anchor="b">
            <a:normAutofit/>
          </a:bodyPr>
          <a:lstStyle>
            <a:lvl1pPr algn="ctr">
              <a:defRPr sz="4400" b="0" i="0">
                <a:solidFill>
                  <a:srgbClr val="556779"/>
                </a:solidFill>
                <a:latin typeface="Avenir Roman" charset="0"/>
                <a:ea typeface="Avenir Roman" charset="0"/>
                <a:cs typeface="Avenir Roman" charset="0"/>
              </a:defRPr>
            </a:lvl1pPr>
          </a:lstStyle>
          <a:p>
            <a:r>
              <a:rPr lang="en-US" dirty="0" smtClean="0"/>
              <a:t>Click to add title</a:t>
            </a:r>
            <a:endParaRPr lang="en-US" dirty="0"/>
          </a:p>
        </p:txBody>
      </p:sp>
      <p:sp>
        <p:nvSpPr>
          <p:cNvPr id="18" name="TextBox 17"/>
          <p:cNvSpPr txBox="1"/>
          <p:nvPr/>
        </p:nvSpPr>
        <p:spPr>
          <a:xfrm>
            <a:off x="8702400" y="6426558"/>
            <a:ext cx="3300712" cy="276999"/>
          </a:xfrm>
          <a:prstGeom prst="rect">
            <a:avLst/>
          </a:prstGeom>
          <a:noFill/>
        </p:spPr>
        <p:txBody>
          <a:bodyPr wrap="none" rtlCol="0">
            <a:spAutoFit/>
          </a:bodyPr>
          <a:lstStyle/>
          <a:p>
            <a:pPr algn="r"/>
            <a:r>
              <a:rPr lang="de-DE" sz="1200" dirty="0" smtClean="0">
                <a:solidFill>
                  <a:srgbClr val="556779"/>
                </a:solidFill>
                <a:latin typeface="Avenir Medium" charset="0"/>
                <a:ea typeface="Avenir Medium" charset="0"/>
                <a:cs typeface="Avenir Medium" charset="0"/>
              </a:rPr>
              <a:t>© The Xerces Society, Inc. All </a:t>
            </a:r>
            <a:r>
              <a:rPr lang="de-DE" sz="1200" dirty="0" err="1" smtClean="0">
                <a:solidFill>
                  <a:srgbClr val="556779"/>
                </a:solidFill>
                <a:latin typeface="Avenir Medium" charset="0"/>
                <a:ea typeface="Avenir Medium" charset="0"/>
                <a:cs typeface="Avenir Medium" charset="0"/>
              </a:rPr>
              <a:t>rights</a:t>
            </a:r>
            <a:r>
              <a:rPr lang="de-DE" sz="1200" dirty="0" smtClean="0">
                <a:solidFill>
                  <a:srgbClr val="556779"/>
                </a:solidFill>
                <a:latin typeface="Avenir Medium" charset="0"/>
                <a:ea typeface="Avenir Medium" charset="0"/>
                <a:cs typeface="Avenir Medium" charset="0"/>
              </a:rPr>
              <a:t> </a:t>
            </a:r>
            <a:r>
              <a:rPr lang="de-DE" sz="1200" dirty="0" err="1" smtClean="0">
                <a:solidFill>
                  <a:srgbClr val="556779"/>
                </a:solidFill>
                <a:latin typeface="Avenir Medium" charset="0"/>
                <a:ea typeface="Avenir Medium" charset="0"/>
                <a:cs typeface="Avenir Medium" charset="0"/>
              </a:rPr>
              <a:t>reserved</a:t>
            </a:r>
            <a:r>
              <a:rPr lang="de-DE" sz="1200" dirty="0" smtClean="0">
                <a:solidFill>
                  <a:srgbClr val="556779"/>
                </a:solidFill>
                <a:latin typeface="Avenir Medium" charset="0"/>
                <a:ea typeface="Avenir Medium" charset="0"/>
                <a:cs typeface="Avenir Medium" charset="0"/>
              </a:rPr>
              <a:t>.</a:t>
            </a:r>
            <a:endParaRPr lang="en-US" sz="1200" dirty="0">
              <a:solidFill>
                <a:srgbClr val="556779"/>
              </a:solidFill>
              <a:latin typeface="Avenir Medium" charset="0"/>
              <a:ea typeface="Avenir Medium" charset="0"/>
              <a:cs typeface="Avenir Medium" charset="0"/>
            </a:endParaRPr>
          </a:p>
        </p:txBody>
      </p:sp>
      <p:pic>
        <p:nvPicPr>
          <p:cNvPr id="19" name="Picture 18"/>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069904" y="5949161"/>
            <a:ext cx="1800765" cy="503155"/>
          </a:xfrm>
          <a:prstGeom prst="rect">
            <a:avLst/>
          </a:prstGeom>
        </p:spPr>
      </p:pic>
      <p:sp>
        <p:nvSpPr>
          <p:cNvPr id="3" name="Picture Placeholder 2"/>
          <p:cNvSpPr>
            <a:spLocks noGrp="1"/>
          </p:cNvSpPr>
          <p:nvPr>
            <p:ph type="pic" sz="quarter" idx="13"/>
          </p:nvPr>
        </p:nvSpPr>
        <p:spPr>
          <a:xfrm>
            <a:off x="8675995" y="3578453"/>
            <a:ext cx="2337445" cy="2239713"/>
          </a:xfrm>
          <a:ln w="6350">
            <a:solidFill>
              <a:schemeClr val="bg1">
                <a:lumMod val="65000"/>
              </a:schemeClr>
            </a:solidFill>
          </a:ln>
        </p:spPr>
        <p:txBody>
          <a:bodyPr/>
          <a:lstStyle/>
          <a:p>
            <a:r>
              <a:rPr lang="en-US" smtClean="0"/>
              <a:t>Click icon to add picture</a:t>
            </a:r>
            <a:endParaRPr lang="en-US"/>
          </a:p>
        </p:txBody>
      </p:sp>
      <p:sp>
        <p:nvSpPr>
          <p:cNvPr id="20" name="Picture Placeholder 2"/>
          <p:cNvSpPr>
            <a:spLocks noGrp="1"/>
          </p:cNvSpPr>
          <p:nvPr>
            <p:ph type="pic" sz="quarter" idx="14"/>
          </p:nvPr>
        </p:nvSpPr>
        <p:spPr>
          <a:xfrm>
            <a:off x="6222457" y="1362788"/>
            <a:ext cx="2332263" cy="2215666"/>
          </a:xfrm>
          <a:ln w="6350">
            <a:solidFill>
              <a:schemeClr val="bg1">
                <a:lumMod val="65000"/>
              </a:schemeClr>
            </a:solidFill>
          </a:ln>
        </p:spPr>
        <p:txBody>
          <a:bodyPr/>
          <a:lstStyle/>
          <a:p>
            <a:r>
              <a:rPr lang="en-US" smtClean="0"/>
              <a:t>Click icon to add picture</a:t>
            </a:r>
            <a:endParaRPr lang="en-US"/>
          </a:p>
        </p:txBody>
      </p:sp>
      <p:sp>
        <p:nvSpPr>
          <p:cNvPr id="21" name="Picture Placeholder 2"/>
          <p:cNvSpPr>
            <a:spLocks noGrp="1"/>
          </p:cNvSpPr>
          <p:nvPr>
            <p:ph type="pic" sz="quarter" idx="15"/>
          </p:nvPr>
        </p:nvSpPr>
        <p:spPr>
          <a:xfrm>
            <a:off x="1328223" y="3578453"/>
            <a:ext cx="4774374" cy="2239713"/>
          </a:xfrm>
          <a:ln w="6350">
            <a:solidFill>
              <a:schemeClr val="bg1">
                <a:lumMod val="65000"/>
              </a:schemeClr>
            </a:solidFill>
          </a:ln>
        </p:spPr>
        <p:txBody>
          <a:bodyPr/>
          <a:lstStyle/>
          <a:p>
            <a:r>
              <a:rPr lang="en-US" smtClean="0"/>
              <a:t>Click icon to add picture</a:t>
            </a:r>
            <a:endParaRPr lang="en-US"/>
          </a:p>
        </p:txBody>
      </p:sp>
      <p:sp>
        <p:nvSpPr>
          <p:cNvPr id="24" name="Rectangle 23"/>
          <p:cNvSpPr/>
          <p:nvPr/>
        </p:nvSpPr>
        <p:spPr>
          <a:xfrm>
            <a:off x="8675994" y="1362787"/>
            <a:ext cx="2342345" cy="2215666"/>
          </a:xfrm>
          <a:prstGeom prst="rect">
            <a:avLst/>
          </a:prstGeom>
          <a:solidFill>
            <a:srgbClr val="107B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1328180" y="1362787"/>
            <a:ext cx="4777397" cy="2215666"/>
          </a:xfrm>
          <a:prstGeom prst="rect">
            <a:avLst/>
          </a:prstGeom>
          <a:solidFill>
            <a:srgbClr val="1787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07BA5"/>
              </a:solidFill>
            </a:endParaRPr>
          </a:p>
        </p:txBody>
      </p:sp>
      <p:sp>
        <p:nvSpPr>
          <p:cNvPr id="35" name="Text Placeholder 26"/>
          <p:cNvSpPr>
            <a:spLocks noGrp="1"/>
          </p:cNvSpPr>
          <p:nvPr>
            <p:ph type="body" sz="quarter" idx="17" hasCustomPrompt="1"/>
          </p:nvPr>
        </p:nvSpPr>
        <p:spPr>
          <a:xfrm>
            <a:off x="8847136" y="2265759"/>
            <a:ext cx="1985780" cy="1017344"/>
          </a:xfrm>
        </p:spPr>
        <p:txBody>
          <a:bodyPr>
            <a:normAutofit/>
          </a:bodyPr>
          <a:lstStyle>
            <a:lvl1pPr marL="0" indent="0" algn="l">
              <a:buNone/>
              <a:defRPr sz="1800" b="0" i="0">
                <a:solidFill>
                  <a:schemeClr val="bg1"/>
                </a:solidFill>
                <a:latin typeface="Avenir Roman" charset="0"/>
                <a:ea typeface="Avenir Roman" charset="0"/>
                <a:cs typeface="Avenir Roman" charset="0"/>
              </a:defRPr>
            </a:lvl1pPr>
            <a:lvl2pPr marL="457200" indent="0">
              <a:buNone/>
              <a:defRPr sz="1600" b="0" i="0">
                <a:solidFill>
                  <a:srgbClr val="556779"/>
                </a:solidFill>
                <a:latin typeface="Avenir Roman" charset="0"/>
                <a:ea typeface="Avenir Roman" charset="0"/>
                <a:cs typeface="Avenir Roman" charset="0"/>
              </a:defRPr>
            </a:lvl2pPr>
            <a:lvl3pPr marL="914400" indent="0">
              <a:buNone/>
              <a:defRPr sz="1400" b="0" i="0">
                <a:solidFill>
                  <a:srgbClr val="556779"/>
                </a:solidFill>
                <a:latin typeface="Avenir Roman" charset="0"/>
                <a:ea typeface="Avenir Roman" charset="0"/>
                <a:cs typeface="Avenir Roman" charset="0"/>
              </a:defRPr>
            </a:lvl3pPr>
            <a:lvl4pPr marL="1371600" indent="0">
              <a:buNone/>
              <a:defRPr sz="1200" b="0" i="0">
                <a:solidFill>
                  <a:srgbClr val="556779"/>
                </a:solidFill>
                <a:latin typeface="Avenir Roman" charset="0"/>
                <a:ea typeface="Avenir Roman" charset="0"/>
                <a:cs typeface="Avenir Roman" charset="0"/>
              </a:defRPr>
            </a:lvl4pPr>
            <a:lvl5pPr marL="1828800" indent="0">
              <a:buNone/>
              <a:defRPr sz="1200" b="0" i="0">
                <a:solidFill>
                  <a:srgbClr val="556779"/>
                </a:solidFill>
                <a:latin typeface="Avenir Roman" charset="0"/>
                <a:ea typeface="Avenir Roman" charset="0"/>
                <a:cs typeface="Avenir Roman" charset="0"/>
              </a:defRPr>
            </a:lvl5pPr>
          </a:lstStyle>
          <a:p>
            <a:pPr lvl="0"/>
            <a:r>
              <a:rPr lang="en-US" dirty="0" smtClean="0"/>
              <a:t>Click to add text</a:t>
            </a:r>
            <a:endParaRPr lang="en-US" dirty="0"/>
          </a:p>
        </p:txBody>
      </p:sp>
      <p:sp>
        <p:nvSpPr>
          <p:cNvPr id="37" name="Text Placeholder 26"/>
          <p:cNvSpPr>
            <a:spLocks noGrp="1"/>
          </p:cNvSpPr>
          <p:nvPr>
            <p:ph type="body" sz="quarter" idx="19" hasCustomPrompt="1"/>
          </p:nvPr>
        </p:nvSpPr>
        <p:spPr>
          <a:xfrm>
            <a:off x="1435916" y="2034109"/>
            <a:ext cx="4481401" cy="1240368"/>
          </a:xfrm>
        </p:spPr>
        <p:txBody>
          <a:bodyPr>
            <a:normAutofit/>
          </a:bodyPr>
          <a:lstStyle>
            <a:lvl1pPr marL="0" indent="0" algn="l">
              <a:buNone/>
              <a:defRPr sz="1800" b="0" i="0">
                <a:solidFill>
                  <a:schemeClr val="bg1"/>
                </a:solidFill>
                <a:latin typeface="Avenir Roman" charset="0"/>
                <a:ea typeface="Avenir Roman" charset="0"/>
                <a:cs typeface="Avenir Roman" charset="0"/>
              </a:defRPr>
            </a:lvl1pPr>
            <a:lvl2pPr marL="457200" indent="0">
              <a:buNone/>
              <a:defRPr sz="1600" b="0" i="0">
                <a:solidFill>
                  <a:srgbClr val="556779"/>
                </a:solidFill>
                <a:latin typeface="Avenir Roman" charset="0"/>
                <a:ea typeface="Avenir Roman" charset="0"/>
                <a:cs typeface="Avenir Roman" charset="0"/>
              </a:defRPr>
            </a:lvl2pPr>
            <a:lvl3pPr marL="914400" indent="0">
              <a:buNone/>
              <a:defRPr sz="1400" b="0" i="0">
                <a:solidFill>
                  <a:srgbClr val="556779"/>
                </a:solidFill>
                <a:latin typeface="Avenir Roman" charset="0"/>
                <a:ea typeface="Avenir Roman" charset="0"/>
                <a:cs typeface="Avenir Roman" charset="0"/>
              </a:defRPr>
            </a:lvl3pPr>
            <a:lvl4pPr marL="1371600" indent="0">
              <a:buNone/>
              <a:defRPr sz="1200" b="0" i="0">
                <a:solidFill>
                  <a:srgbClr val="556779"/>
                </a:solidFill>
                <a:latin typeface="Avenir Roman" charset="0"/>
                <a:ea typeface="Avenir Roman" charset="0"/>
                <a:cs typeface="Avenir Roman" charset="0"/>
              </a:defRPr>
            </a:lvl4pPr>
            <a:lvl5pPr marL="1828800" indent="0">
              <a:buNone/>
              <a:defRPr sz="1200" b="0" i="0">
                <a:solidFill>
                  <a:srgbClr val="556779"/>
                </a:solidFill>
                <a:latin typeface="Avenir Roman" charset="0"/>
                <a:ea typeface="Avenir Roman" charset="0"/>
                <a:cs typeface="Avenir Roman" charset="0"/>
              </a:defRPr>
            </a:lvl5pPr>
          </a:lstStyle>
          <a:p>
            <a:pPr lvl="0"/>
            <a:r>
              <a:rPr lang="en-US" dirty="0" smtClean="0"/>
              <a:t>Click to add text</a:t>
            </a:r>
            <a:endParaRPr lang="en-US" dirty="0"/>
          </a:p>
        </p:txBody>
      </p:sp>
      <p:sp>
        <p:nvSpPr>
          <p:cNvPr id="27" name="Text Placeholder 3"/>
          <p:cNvSpPr>
            <a:spLocks noGrp="1"/>
          </p:cNvSpPr>
          <p:nvPr>
            <p:ph type="body" sz="quarter" idx="26" hasCustomPrompt="1"/>
          </p:nvPr>
        </p:nvSpPr>
        <p:spPr>
          <a:xfrm>
            <a:off x="1436257" y="1474749"/>
            <a:ext cx="4481060" cy="521394"/>
          </a:xfrm>
        </p:spPr>
        <p:txBody>
          <a:bodyPr anchor="b" anchorCtr="0">
            <a:normAutofit/>
          </a:bodyPr>
          <a:lstStyle>
            <a:lvl1pPr marL="0" indent="0" algn="l">
              <a:buNone/>
              <a:defRPr sz="2400" b="0" i="0">
                <a:solidFill>
                  <a:schemeClr val="bg1"/>
                </a:solidFill>
                <a:latin typeface="Avenir Roman" charset="0"/>
                <a:ea typeface="Avenir Roman" charset="0"/>
                <a:cs typeface="Avenir Roman" charset="0"/>
              </a:defRPr>
            </a:lvl1pPr>
            <a:lvl2pPr algn="ctr">
              <a:defRPr sz="2000" b="0" i="0">
                <a:solidFill>
                  <a:schemeClr val="bg1"/>
                </a:solidFill>
                <a:latin typeface="Avenir Roman" charset="0"/>
                <a:ea typeface="Avenir Roman" charset="0"/>
                <a:cs typeface="Avenir Roman" charset="0"/>
              </a:defRPr>
            </a:lvl2pPr>
            <a:lvl3pPr algn="ctr">
              <a:defRPr sz="1800" b="0" i="0">
                <a:solidFill>
                  <a:schemeClr val="bg1"/>
                </a:solidFill>
                <a:latin typeface="Avenir Roman" charset="0"/>
                <a:ea typeface="Avenir Roman" charset="0"/>
                <a:cs typeface="Avenir Roman" charset="0"/>
              </a:defRPr>
            </a:lvl3pPr>
            <a:lvl4pPr algn="ctr">
              <a:defRPr sz="1600" b="0" i="0">
                <a:solidFill>
                  <a:schemeClr val="bg1"/>
                </a:solidFill>
                <a:latin typeface="Avenir Roman" charset="0"/>
                <a:ea typeface="Avenir Roman" charset="0"/>
                <a:cs typeface="Avenir Roman" charset="0"/>
              </a:defRPr>
            </a:lvl4pPr>
            <a:lvl5pPr algn="ctr">
              <a:defRPr sz="1600" b="0" i="0">
                <a:solidFill>
                  <a:schemeClr val="bg1"/>
                </a:solidFill>
                <a:latin typeface="Avenir Roman" charset="0"/>
                <a:ea typeface="Avenir Roman" charset="0"/>
                <a:cs typeface="Avenir Roman" charset="0"/>
              </a:defRPr>
            </a:lvl5pPr>
          </a:lstStyle>
          <a:p>
            <a:pPr lvl="0"/>
            <a:r>
              <a:rPr lang="en-US" dirty="0" smtClean="0"/>
              <a:t>Click to add title</a:t>
            </a:r>
            <a:endParaRPr lang="en-US" dirty="0"/>
          </a:p>
        </p:txBody>
      </p:sp>
      <p:sp>
        <p:nvSpPr>
          <p:cNvPr id="39" name="Text Placeholder 3"/>
          <p:cNvSpPr>
            <a:spLocks noGrp="1"/>
          </p:cNvSpPr>
          <p:nvPr>
            <p:ph type="body" sz="quarter" idx="27" hasCustomPrompt="1"/>
          </p:nvPr>
        </p:nvSpPr>
        <p:spPr>
          <a:xfrm>
            <a:off x="6333649" y="3930467"/>
            <a:ext cx="1980504" cy="521394"/>
          </a:xfrm>
        </p:spPr>
        <p:txBody>
          <a:bodyPr anchor="b" anchorCtr="0">
            <a:normAutofit/>
          </a:bodyPr>
          <a:lstStyle>
            <a:lvl1pPr marL="0" indent="0" algn="l">
              <a:buNone/>
              <a:defRPr sz="2400" b="0" i="0">
                <a:solidFill>
                  <a:schemeClr val="bg1"/>
                </a:solidFill>
                <a:latin typeface="Avenir Roman" charset="0"/>
                <a:ea typeface="Avenir Roman" charset="0"/>
                <a:cs typeface="Avenir Roman" charset="0"/>
              </a:defRPr>
            </a:lvl1pPr>
            <a:lvl2pPr algn="ctr">
              <a:defRPr sz="2000" b="0" i="0">
                <a:solidFill>
                  <a:schemeClr val="bg1"/>
                </a:solidFill>
                <a:latin typeface="Avenir Roman" charset="0"/>
                <a:ea typeface="Avenir Roman" charset="0"/>
                <a:cs typeface="Avenir Roman" charset="0"/>
              </a:defRPr>
            </a:lvl2pPr>
            <a:lvl3pPr algn="ctr">
              <a:defRPr sz="1800" b="0" i="0">
                <a:solidFill>
                  <a:schemeClr val="bg1"/>
                </a:solidFill>
                <a:latin typeface="Avenir Roman" charset="0"/>
                <a:ea typeface="Avenir Roman" charset="0"/>
                <a:cs typeface="Avenir Roman" charset="0"/>
              </a:defRPr>
            </a:lvl3pPr>
            <a:lvl4pPr algn="ctr">
              <a:defRPr sz="1600" b="0" i="0">
                <a:solidFill>
                  <a:schemeClr val="bg1"/>
                </a:solidFill>
                <a:latin typeface="Avenir Roman" charset="0"/>
                <a:ea typeface="Avenir Roman" charset="0"/>
                <a:cs typeface="Avenir Roman" charset="0"/>
              </a:defRPr>
            </a:lvl4pPr>
            <a:lvl5pPr algn="ctr">
              <a:defRPr sz="1600" b="0" i="0">
                <a:solidFill>
                  <a:schemeClr val="bg1"/>
                </a:solidFill>
                <a:latin typeface="Avenir Roman" charset="0"/>
                <a:ea typeface="Avenir Roman" charset="0"/>
                <a:cs typeface="Avenir Roman" charset="0"/>
              </a:defRPr>
            </a:lvl5pPr>
          </a:lstStyle>
          <a:p>
            <a:pPr lvl="0"/>
            <a:r>
              <a:rPr lang="en-US" dirty="0" smtClean="0"/>
              <a:t>Click to add title</a:t>
            </a:r>
            <a:endParaRPr lang="en-US" dirty="0"/>
          </a:p>
        </p:txBody>
      </p:sp>
      <p:sp>
        <p:nvSpPr>
          <p:cNvPr id="40" name="Text Placeholder 3"/>
          <p:cNvSpPr>
            <a:spLocks noGrp="1"/>
          </p:cNvSpPr>
          <p:nvPr>
            <p:ph type="body" sz="quarter" idx="28" hasCustomPrompt="1"/>
          </p:nvPr>
        </p:nvSpPr>
        <p:spPr>
          <a:xfrm>
            <a:off x="8841572" y="1746863"/>
            <a:ext cx="1991344" cy="521394"/>
          </a:xfrm>
        </p:spPr>
        <p:txBody>
          <a:bodyPr anchor="b" anchorCtr="0">
            <a:normAutofit/>
          </a:bodyPr>
          <a:lstStyle>
            <a:lvl1pPr marL="0" indent="0" algn="l">
              <a:buNone/>
              <a:defRPr sz="2400" b="0" i="0">
                <a:solidFill>
                  <a:schemeClr val="bg1"/>
                </a:solidFill>
                <a:latin typeface="Avenir Roman" charset="0"/>
                <a:ea typeface="Avenir Roman" charset="0"/>
                <a:cs typeface="Avenir Roman" charset="0"/>
              </a:defRPr>
            </a:lvl1pPr>
            <a:lvl2pPr algn="ctr">
              <a:defRPr sz="2000" b="0" i="0">
                <a:solidFill>
                  <a:schemeClr val="bg1"/>
                </a:solidFill>
                <a:latin typeface="Avenir Roman" charset="0"/>
                <a:ea typeface="Avenir Roman" charset="0"/>
                <a:cs typeface="Avenir Roman" charset="0"/>
              </a:defRPr>
            </a:lvl2pPr>
            <a:lvl3pPr algn="ctr">
              <a:defRPr sz="1800" b="0" i="0">
                <a:solidFill>
                  <a:schemeClr val="bg1"/>
                </a:solidFill>
                <a:latin typeface="Avenir Roman" charset="0"/>
                <a:ea typeface="Avenir Roman" charset="0"/>
                <a:cs typeface="Avenir Roman" charset="0"/>
              </a:defRPr>
            </a:lvl3pPr>
            <a:lvl4pPr algn="ctr">
              <a:defRPr sz="1600" b="0" i="0">
                <a:solidFill>
                  <a:schemeClr val="bg1"/>
                </a:solidFill>
                <a:latin typeface="Avenir Roman" charset="0"/>
                <a:ea typeface="Avenir Roman" charset="0"/>
                <a:cs typeface="Avenir Roman" charset="0"/>
              </a:defRPr>
            </a:lvl4pPr>
            <a:lvl5pPr algn="ctr">
              <a:defRPr sz="1600" b="0" i="0">
                <a:solidFill>
                  <a:schemeClr val="bg1"/>
                </a:solidFill>
                <a:latin typeface="Avenir Roman" charset="0"/>
                <a:ea typeface="Avenir Roman" charset="0"/>
                <a:cs typeface="Avenir Roman" charset="0"/>
              </a:defRPr>
            </a:lvl5pPr>
          </a:lstStyle>
          <a:p>
            <a:pPr lvl="0"/>
            <a:r>
              <a:rPr lang="en-US" dirty="0" smtClean="0"/>
              <a:t>Click to add title</a:t>
            </a:r>
            <a:endParaRPr lang="en-US" dirty="0"/>
          </a:p>
        </p:txBody>
      </p:sp>
      <p:sp>
        <p:nvSpPr>
          <p:cNvPr id="22" name="Text Placeholder 31"/>
          <p:cNvSpPr>
            <a:spLocks noGrp="1"/>
          </p:cNvSpPr>
          <p:nvPr>
            <p:ph type="body" sz="quarter" idx="29" hasCustomPrompt="1"/>
          </p:nvPr>
        </p:nvSpPr>
        <p:spPr>
          <a:xfrm>
            <a:off x="1328180" y="5824785"/>
            <a:ext cx="5947941" cy="336155"/>
          </a:xfrm>
          <a:effectLst/>
        </p:spPr>
        <p:txBody>
          <a:bodyPr>
            <a:noAutofit/>
          </a:bodyPr>
          <a:lstStyle>
            <a:lvl1pPr marL="0" indent="0">
              <a:buNone/>
              <a:defRPr sz="1050" b="0" i="0">
                <a:solidFill>
                  <a:srgbClr val="556779"/>
                </a:solidFill>
                <a:effectLst/>
                <a:latin typeface="Avenir Medium" charset="0"/>
                <a:ea typeface="Avenir Medium" charset="0"/>
                <a:cs typeface="Avenir Medium" charset="0"/>
              </a:defRPr>
            </a:lvl1pPr>
            <a:lvl2pPr marL="457200" indent="0">
              <a:buNone/>
              <a:defRPr sz="1200" b="0" i="0">
                <a:solidFill>
                  <a:srgbClr val="556779"/>
                </a:solidFill>
                <a:latin typeface="Avenir Medium" charset="0"/>
                <a:ea typeface="Avenir Medium" charset="0"/>
                <a:cs typeface="Avenir Medium" charset="0"/>
              </a:defRPr>
            </a:lvl2pPr>
            <a:lvl3pPr marL="914400" indent="0">
              <a:buNone/>
              <a:defRPr sz="1200" b="0" i="0">
                <a:solidFill>
                  <a:srgbClr val="556779"/>
                </a:solidFill>
                <a:latin typeface="Avenir Medium" charset="0"/>
                <a:ea typeface="Avenir Medium" charset="0"/>
                <a:cs typeface="Avenir Medium" charset="0"/>
              </a:defRPr>
            </a:lvl3pPr>
            <a:lvl4pPr marL="1371600" indent="0">
              <a:buNone/>
              <a:defRPr sz="1200" b="0" i="0">
                <a:solidFill>
                  <a:srgbClr val="556779"/>
                </a:solidFill>
                <a:latin typeface="Avenir Medium" charset="0"/>
                <a:ea typeface="Avenir Medium" charset="0"/>
                <a:cs typeface="Avenir Medium" charset="0"/>
              </a:defRPr>
            </a:lvl4pPr>
            <a:lvl5pPr marL="1828800" indent="0">
              <a:buNone/>
              <a:defRPr sz="1200" b="0" i="0">
                <a:solidFill>
                  <a:srgbClr val="556779"/>
                </a:solidFill>
                <a:latin typeface="Avenir Medium" charset="0"/>
                <a:ea typeface="Avenir Medium" charset="0"/>
                <a:cs typeface="Avenir Medium" charset="0"/>
              </a:defRPr>
            </a:lvl5pPr>
          </a:lstStyle>
          <a:p>
            <a:pPr lvl="0"/>
            <a:r>
              <a:rPr lang="en-US" dirty="0" smtClean="0"/>
              <a:t>Click to add photo credit</a:t>
            </a:r>
            <a:endParaRPr lang="en-US" dirty="0"/>
          </a:p>
        </p:txBody>
      </p:sp>
      <p:grpSp>
        <p:nvGrpSpPr>
          <p:cNvPr id="2" name="Group 1"/>
          <p:cNvGrpSpPr/>
          <p:nvPr userDrawn="1"/>
        </p:nvGrpSpPr>
        <p:grpSpPr>
          <a:xfrm>
            <a:off x="3125756" y="1020445"/>
            <a:ext cx="5951622" cy="80833"/>
            <a:chOff x="3125756" y="1020445"/>
            <a:chExt cx="5951622" cy="80833"/>
          </a:xfrm>
        </p:grpSpPr>
        <p:sp>
          <p:nvSpPr>
            <p:cNvPr id="25" name="Rectangle 24"/>
            <p:cNvSpPr/>
            <p:nvPr/>
          </p:nvSpPr>
          <p:spPr>
            <a:xfrm>
              <a:off x="3125756" y="1020445"/>
              <a:ext cx="1485900" cy="80833"/>
            </a:xfrm>
            <a:prstGeom prst="rect">
              <a:avLst/>
            </a:prstGeom>
            <a:solidFill>
              <a:srgbClr val="107B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4611656" y="1020445"/>
              <a:ext cx="1494568" cy="80833"/>
            </a:xfrm>
            <a:prstGeom prst="rect">
              <a:avLst/>
            </a:prstGeom>
            <a:solidFill>
              <a:srgbClr val="A3BB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6105578" y="1020445"/>
              <a:ext cx="1485900" cy="80833"/>
            </a:xfrm>
            <a:prstGeom prst="rect">
              <a:avLst/>
            </a:prstGeom>
            <a:solidFill>
              <a:srgbClr val="1787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7591478" y="1020445"/>
              <a:ext cx="1485900" cy="80833"/>
            </a:xfrm>
            <a:prstGeom prst="rect">
              <a:avLst/>
            </a:prstGeom>
            <a:solidFill>
              <a:srgbClr val="60D0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51711773"/>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rio Blue Segment Left - Light">
    <p:bg>
      <p:bgPr>
        <a:solidFill>
          <a:schemeClr val="bg1"/>
        </a:solidFill>
        <a:effectLst/>
      </p:bgPr>
    </p:bg>
    <p:spTree>
      <p:nvGrpSpPr>
        <p:cNvPr id="1" name=""/>
        <p:cNvGrpSpPr/>
        <p:nvPr/>
      </p:nvGrpSpPr>
      <p:grpSpPr>
        <a:xfrm>
          <a:off x="0" y="0"/>
          <a:ext cx="0" cy="0"/>
          <a:chOff x="0" y="0"/>
          <a:chExt cx="0" cy="0"/>
        </a:xfrm>
      </p:grpSpPr>
      <p:sp>
        <p:nvSpPr>
          <p:cNvPr id="11" name="Title 1"/>
          <p:cNvSpPr>
            <a:spLocks noGrp="1"/>
          </p:cNvSpPr>
          <p:nvPr>
            <p:ph type="ctrTitle" hasCustomPrompt="1"/>
          </p:nvPr>
        </p:nvSpPr>
        <p:spPr>
          <a:xfrm>
            <a:off x="800472" y="295621"/>
            <a:ext cx="10610210" cy="701731"/>
          </a:xfrm>
        </p:spPr>
        <p:txBody>
          <a:bodyPr anchor="b">
            <a:normAutofit/>
          </a:bodyPr>
          <a:lstStyle>
            <a:lvl1pPr algn="ctr">
              <a:defRPr sz="4400" b="0" i="0">
                <a:solidFill>
                  <a:srgbClr val="556779"/>
                </a:solidFill>
                <a:latin typeface="Avenir Roman" charset="0"/>
                <a:ea typeface="Avenir Roman" charset="0"/>
                <a:cs typeface="Avenir Roman" charset="0"/>
              </a:defRPr>
            </a:lvl1pPr>
          </a:lstStyle>
          <a:p>
            <a:r>
              <a:rPr lang="en-US" dirty="0" smtClean="0"/>
              <a:t>Click to add title</a:t>
            </a:r>
            <a:endParaRPr lang="en-US" dirty="0"/>
          </a:p>
        </p:txBody>
      </p:sp>
      <p:sp>
        <p:nvSpPr>
          <p:cNvPr id="18" name="TextBox 17"/>
          <p:cNvSpPr txBox="1"/>
          <p:nvPr/>
        </p:nvSpPr>
        <p:spPr>
          <a:xfrm>
            <a:off x="8702400" y="6426558"/>
            <a:ext cx="3300712" cy="276999"/>
          </a:xfrm>
          <a:prstGeom prst="rect">
            <a:avLst/>
          </a:prstGeom>
          <a:noFill/>
        </p:spPr>
        <p:txBody>
          <a:bodyPr wrap="none" rtlCol="0">
            <a:spAutoFit/>
          </a:bodyPr>
          <a:lstStyle/>
          <a:p>
            <a:pPr algn="r"/>
            <a:r>
              <a:rPr lang="de-DE" sz="1200" dirty="0" smtClean="0">
                <a:solidFill>
                  <a:srgbClr val="556779"/>
                </a:solidFill>
                <a:latin typeface="Avenir Medium" charset="0"/>
                <a:ea typeface="Avenir Medium" charset="0"/>
                <a:cs typeface="Avenir Medium" charset="0"/>
              </a:rPr>
              <a:t>© The Xerces Society, Inc. All </a:t>
            </a:r>
            <a:r>
              <a:rPr lang="de-DE" sz="1200" dirty="0" err="1" smtClean="0">
                <a:solidFill>
                  <a:srgbClr val="556779"/>
                </a:solidFill>
                <a:latin typeface="Avenir Medium" charset="0"/>
                <a:ea typeface="Avenir Medium" charset="0"/>
                <a:cs typeface="Avenir Medium" charset="0"/>
              </a:rPr>
              <a:t>rights</a:t>
            </a:r>
            <a:r>
              <a:rPr lang="de-DE" sz="1200" dirty="0" smtClean="0">
                <a:solidFill>
                  <a:srgbClr val="556779"/>
                </a:solidFill>
                <a:latin typeface="Avenir Medium" charset="0"/>
                <a:ea typeface="Avenir Medium" charset="0"/>
                <a:cs typeface="Avenir Medium" charset="0"/>
              </a:rPr>
              <a:t> </a:t>
            </a:r>
            <a:r>
              <a:rPr lang="de-DE" sz="1200" dirty="0" err="1" smtClean="0">
                <a:solidFill>
                  <a:srgbClr val="556779"/>
                </a:solidFill>
                <a:latin typeface="Avenir Medium" charset="0"/>
                <a:ea typeface="Avenir Medium" charset="0"/>
                <a:cs typeface="Avenir Medium" charset="0"/>
              </a:rPr>
              <a:t>reserved</a:t>
            </a:r>
            <a:r>
              <a:rPr lang="de-DE" sz="1200" dirty="0" smtClean="0">
                <a:solidFill>
                  <a:srgbClr val="556779"/>
                </a:solidFill>
                <a:latin typeface="Avenir Medium" charset="0"/>
                <a:ea typeface="Avenir Medium" charset="0"/>
                <a:cs typeface="Avenir Medium" charset="0"/>
              </a:rPr>
              <a:t>.</a:t>
            </a:r>
            <a:endParaRPr lang="en-US" sz="1200" dirty="0">
              <a:solidFill>
                <a:srgbClr val="556779"/>
              </a:solidFill>
              <a:latin typeface="Avenir Medium" charset="0"/>
              <a:ea typeface="Avenir Medium" charset="0"/>
              <a:cs typeface="Avenir Medium" charset="0"/>
            </a:endParaRPr>
          </a:p>
        </p:txBody>
      </p:sp>
      <p:pic>
        <p:nvPicPr>
          <p:cNvPr id="19" name="Picture 18"/>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069904" y="5949161"/>
            <a:ext cx="1800765" cy="503155"/>
          </a:xfrm>
          <a:prstGeom prst="rect">
            <a:avLst/>
          </a:prstGeom>
        </p:spPr>
      </p:pic>
      <p:sp>
        <p:nvSpPr>
          <p:cNvPr id="21" name="Picture Placeholder 2"/>
          <p:cNvSpPr>
            <a:spLocks noGrp="1"/>
          </p:cNvSpPr>
          <p:nvPr>
            <p:ph type="pic" sz="quarter" idx="15"/>
          </p:nvPr>
        </p:nvSpPr>
        <p:spPr>
          <a:xfrm>
            <a:off x="3933482" y="1362787"/>
            <a:ext cx="7477200" cy="4455379"/>
          </a:xfrm>
          <a:ln w="6350">
            <a:solidFill>
              <a:schemeClr val="bg1">
                <a:lumMod val="65000"/>
              </a:schemeClr>
            </a:solidFill>
          </a:ln>
        </p:spPr>
        <p:txBody>
          <a:bodyPr/>
          <a:lstStyle/>
          <a:p>
            <a:r>
              <a:rPr lang="en-US" smtClean="0"/>
              <a:t>Click icon to add picture</a:t>
            </a:r>
            <a:endParaRPr lang="en-US"/>
          </a:p>
        </p:txBody>
      </p:sp>
      <p:sp>
        <p:nvSpPr>
          <p:cNvPr id="24" name="Rectangle 23"/>
          <p:cNvSpPr/>
          <p:nvPr/>
        </p:nvSpPr>
        <p:spPr>
          <a:xfrm>
            <a:off x="800472" y="1362786"/>
            <a:ext cx="2961869" cy="4455379"/>
          </a:xfrm>
          <a:prstGeom prst="rect">
            <a:avLst/>
          </a:prstGeom>
          <a:solidFill>
            <a:srgbClr val="107B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 Placeholder 26"/>
          <p:cNvSpPr>
            <a:spLocks noGrp="1"/>
          </p:cNvSpPr>
          <p:nvPr>
            <p:ph type="body" sz="quarter" idx="17" hasCustomPrompt="1"/>
          </p:nvPr>
        </p:nvSpPr>
        <p:spPr>
          <a:xfrm>
            <a:off x="1021977" y="2453225"/>
            <a:ext cx="2554941" cy="3100409"/>
          </a:xfrm>
        </p:spPr>
        <p:txBody>
          <a:bodyPr>
            <a:normAutofit/>
          </a:bodyPr>
          <a:lstStyle>
            <a:lvl1pPr marL="0" indent="0" algn="l">
              <a:buNone/>
              <a:defRPr sz="1800" b="0" i="0">
                <a:solidFill>
                  <a:schemeClr val="bg1"/>
                </a:solidFill>
                <a:latin typeface="Avenir Roman" charset="0"/>
                <a:ea typeface="Avenir Roman" charset="0"/>
                <a:cs typeface="Avenir Roman" charset="0"/>
              </a:defRPr>
            </a:lvl1pPr>
            <a:lvl2pPr marL="457200" indent="0">
              <a:buNone/>
              <a:defRPr sz="1600" b="0" i="0">
                <a:solidFill>
                  <a:srgbClr val="556779"/>
                </a:solidFill>
                <a:latin typeface="Avenir Roman" charset="0"/>
                <a:ea typeface="Avenir Roman" charset="0"/>
                <a:cs typeface="Avenir Roman" charset="0"/>
              </a:defRPr>
            </a:lvl2pPr>
            <a:lvl3pPr marL="914400" indent="0">
              <a:buNone/>
              <a:defRPr sz="1400" b="0" i="0">
                <a:solidFill>
                  <a:srgbClr val="556779"/>
                </a:solidFill>
                <a:latin typeface="Avenir Roman" charset="0"/>
                <a:ea typeface="Avenir Roman" charset="0"/>
                <a:cs typeface="Avenir Roman" charset="0"/>
              </a:defRPr>
            </a:lvl3pPr>
            <a:lvl4pPr marL="1371600" indent="0">
              <a:buNone/>
              <a:defRPr sz="1200" b="0" i="0">
                <a:solidFill>
                  <a:srgbClr val="556779"/>
                </a:solidFill>
                <a:latin typeface="Avenir Roman" charset="0"/>
                <a:ea typeface="Avenir Roman" charset="0"/>
                <a:cs typeface="Avenir Roman" charset="0"/>
              </a:defRPr>
            </a:lvl4pPr>
            <a:lvl5pPr marL="1828800" indent="0">
              <a:buNone/>
              <a:defRPr sz="1200" b="0" i="0">
                <a:solidFill>
                  <a:srgbClr val="556779"/>
                </a:solidFill>
                <a:latin typeface="Avenir Roman" charset="0"/>
                <a:ea typeface="Avenir Roman" charset="0"/>
                <a:cs typeface="Avenir Roman" charset="0"/>
              </a:defRPr>
            </a:lvl5pPr>
          </a:lstStyle>
          <a:p>
            <a:pPr lvl="0"/>
            <a:r>
              <a:rPr lang="en-US" dirty="0" smtClean="0"/>
              <a:t>Click to add text</a:t>
            </a:r>
            <a:endParaRPr lang="en-US" dirty="0"/>
          </a:p>
        </p:txBody>
      </p:sp>
      <p:sp>
        <p:nvSpPr>
          <p:cNvPr id="22" name="Text Placeholder 3"/>
          <p:cNvSpPr>
            <a:spLocks noGrp="1"/>
          </p:cNvSpPr>
          <p:nvPr>
            <p:ph type="body" sz="quarter" idx="26" hasCustomPrompt="1"/>
          </p:nvPr>
        </p:nvSpPr>
        <p:spPr>
          <a:xfrm>
            <a:off x="1021977" y="1460331"/>
            <a:ext cx="2554941" cy="895350"/>
          </a:xfrm>
        </p:spPr>
        <p:txBody>
          <a:bodyPr anchor="b" anchorCtr="0">
            <a:normAutofit/>
          </a:bodyPr>
          <a:lstStyle>
            <a:lvl1pPr marL="0" indent="0" algn="l">
              <a:buNone/>
              <a:defRPr sz="2400" b="0" i="0">
                <a:solidFill>
                  <a:schemeClr val="bg1"/>
                </a:solidFill>
                <a:latin typeface="Avenir Roman" charset="0"/>
                <a:ea typeface="Avenir Roman" charset="0"/>
                <a:cs typeface="Avenir Roman" charset="0"/>
              </a:defRPr>
            </a:lvl1pPr>
            <a:lvl2pPr algn="ctr">
              <a:defRPr sz="2000" b="0" i="0">
                <a:solidFill>
                  <a:schemeClr val="bg1"/>
                </a:solidFill>
                <a:latin typeface="Avenir Roman" charset="0"/>
                <a:ea typeface="Avenir Roman" charset="0"/>
                <a:cs typeface="Avenir Roman" charset="0"/>
              </a:defRPr>
            </a:lvl2pPr>
            <a:lvl3pPr algn="ctr">
              <a:defRPr sz="1800" b="0" i="0">
                <a:solidFill>
                  <a:schemeClr val="bg1"/>
                </a:solidFill>
                <a:latin typeface="Avenir Roman" charset="0"/>
                <a:ea typeface="Avenir Roman" charset="0"/>
                <a:cs typeface="Avenir Roman" charset="0"/>
              </a:defRPr>
            </a:lvl3pPr>
            <a:lvl4pPr algn="ctr">
              <a:defRPr sz="1600" b="0" i="0">
                <a:solidFill>
                  <a:schemeClr val="bg1"/>
                </a:solidFill>
                <a:latin typeface="Avenir Roman" charset="0"/>
                <a:ea typeface="Avenir Roman" charset="0"/>
                <a:cs typeface="Avenir Roman" charset="0"/>
              </a:defRPr>
            </a:lvl4pPr>
            <a:lvl5pPr algn="ctr">
              <a:defRPr sz="1600" b="0" i="0">
                <a:solidFill>
                  <a:schemeClr val="bg1"/>
                </a:solidFill>
                <a:latin typeface="Avenir Roman" charset="0"/>
                <a:ea typeface="Avenir Roman" charset="0"/>
                <a:cs typeface="Avenir Roman" charset="0"/>
              </a:defRPr>
            </a:lvl5pPr>
          </a:lstStyle>
          <a:p>
            <a:pPr lvl="0"/>
            <a:r>
              <a:rPr lang="en-US" dirty="0" smtClean="0"/>
              <a:t>Click to add title</a:t>
            </a:r>
            <a:endParaRPr lang="en-US" dirty="0"/>
          </a:p>
        </p:txBody>
      </p:sp>
      <p:sp>
        <p:nvSpPr>
          <p:cNvPr id="23" name="Text Placeholder 31"/>
          <p:cNvSpPr>
            <a:spLocks noGrp="1"/>
          </p:cNvSpPr>
          <p:nvPr>
            <p:ph type="body" sz="quarter" idx="30" hasCustomPrompt="1"/>
          </p:nvPr>
        </p:nvSpPr>
        <p:spPr>
          <a:xfrm>
            <a:off x="3942108" y="5818705"/>
            <a:ext cx="5947941" cy="291977"/>
          </a:xfrm>
          <a:effectLst/>
        </p:spPr>
        <p:txBody>
          <a:bodyPr>
            <a:noAutofit/>
          </a:bodyPr>
          <a:lstStyle>
            <a:lvl1pPr marL="0" indent="0">
              <a:buNone/>
              <a:defRPr sz="1050" b="0" i="0">
                <a:solidFill>
                  <a:srgbClr val="556779"/>
                </a:solidFill>
                <a:effectLst/>
                <a:latin typeface="Avenir Medium" charset="0"/>
                <a:ea typeface="Avenir Medium" charset="0"/>
                <a:cs typeface="Avenir Medium" charset="0"/>
              </a:defRPr>
            </a:lvl1pPr>
            <a:lvl2pPr marL="457200" indent="0">
              <a:buNone/>
              <a:defRPr sz="1200" b="0" i="0">
                <a:solidFill>
                  <a:srgbClr val="556779"/>
                </a:solidFill>
                <a:latin typeface="Avenir Medium" charset="0"/>
                <a:ea typeface="Avenir Medium" charset="0"/>
                <a:cs typeface="Avenir Medium" charset="0"/>
              </a:defRPr>
            </a:lvl2pPr>
            <a:lvl3pPr marL="914400" indent="0">
              <a:buNone/>
              <a:defRPr sz="1200" b="0" i="0">
                <a:solidFill>
                  <a:srgbClr val="556779"/>
                </a:solidFill>
                <a:latin typeface="Avenir Medium" charset="0"/>
                <a:ea typeface="Avenir Medium" charset="0"/>
                <a:cs typeface="Avenir Medium" charset="0"/>
              </a:defRPr>
            </a:lvl3pPr>
            <a:lvl4pPr marL="1371600" indent="0">
              <a:buNone/>
              <a:defRPr sz="1200" b="0" i="0">
                <a:solidFill>
                  <a:srgbClr val="556779"/>
                </a:solidFill>
                <a:latin typeface="Avenir Medium" charset="0"/>
                <a:ea typeface="Avenir Medium" charset="0"/>
                <a:cs typeface="Avenir Medium" charset="0"/>
              </a:defRPr>
            </a:lvl4pPr>
            <a:lvl5pPr marL="1828800" indent="0">
              <a:buNone/>
              <a:defRPr sz="1200" b="0" i="0">
                <a:solidFill>
                  <a:srgbClr val="556779"/>
                </a:solidFill>
                <a:latin typeface="Avenir Medium" charset="0"/>
                <a:ea typeface="Avenir Medium" charset="0"/>
                <a:cs typeface="Avenir Medium" charset="0"/>
              </a:defRPr>
            </a:lvl5pPr>
          </a:lstStyle>
          <a:p>
            <a:pPr lvl="0"/>
            <a:r>
              <a:rPr lang="en-US" dirty="0" smtClean="0"/>
              <a:t>Click to add photo credit</a:t>
            </a:r>
            <a:endParaRPr lang="en-US" dirty="0"/>
          </a:p>
        </p:txBody>
      </p:sp>
      <p:grpSp>
        <p:nvGrpSpPr>
          <p:cNvPr id="17" name="Group 16"/>
          <p:cNvGrpSpPr/>
          <p:nvPr userDrawn="1"/>
        </p:nvGrpSpPr>
        <p:grpSpPr>
          <a:xfrm>
            <a:off x="3125756" y="1020445"/>
            <a:ext cx="5951622" cy="80833"/>
            <a:chOff x="3125756" y="1020445"/>
            <a:chExt cx="5951622" cy="80833"/>
          </a:xfrm>
        </p:grpSpPr>
        <p:sp>
          <p:nvSpPr>
            <p:cNvPr id="20" name="Rectangle 19"/>
            <p:cNvSpPr/>
            <p:nvPr/>
          </p:nvSpPr>
          <p:spPr>
            <a:xfrm>
              <a:off x="3125756" y="1020445"/>
              <a:ext cx="1485900" cy="80833"/>
            </a:xfrm>
            <a:prstGeom prst="rect">
              <a:avLst/>
            </a:prstGeom>
            <a:solidFill>
              <a:srgbClr val="107B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4611656" y="1020445"/>
              <a:ext cx="1494568" cy="80833"/>
            </a:xfrm>
            <a:prstGeom prst="rect">
              <a:avLst/>
            </a:prstGeom>
            <a:solidFill>
              <a:srgbClr val="A3BB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6105578" y="1020445"/>
              <a:ext cx="1485900" cy="80833"/>
            </a:xfrm>
            <a:prstGeom prst="rect">
              <a:avLst/>
            </a:prstGeom>
            <a:solidFill>
              <a:srgbClr val="1787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7591478" y="1020445"/>
              <a:ext cx="1485900" cy="80833"/>
            </a:xfrm>
            <a:prstGeom prst="rect">
              <a:avLst/>
            </a:prstGeom>
            <a:solidFill>
              <a:srgbClr val="60D0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687619916"/>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rio Blue Segment Right - Light">
    <p:bg>
      <p:bgPr>
        <a:solidFill>
          <a:schemeClr val="bg1"/>
        </a:solidFill>
        <a:effectLst/>
      </p:bgPr>
    </p:bg>
    <p:spTree>
      <p:nvGrpSpPr>
        <p:cNvPr id="1" name=""/>
        <p:cNvGrpSpPr/>
        <p:nvPr/>
      </p:nvGrpSpPr>
      <p:grpSpPr>
        <a:xfrm>
          <a:off x="0" y="0"/>
          <a:ext cx="0" cy="0"/>
          <a:chOff x="0" y="0"/>
          <a:chExt cx="0" cy="0"/>
        </a:xfrm>
      </p:grpSpPr>
      <p:sp>
        <p:nvSpPr>
          <p:cNvPr id="11" name="Title 1"/>
          <p:cNvSpPr>
            <a:spLocks noGrp="1"/>
          </p:cNvSpPr>
          <p:nvPr>
            <p:ph type="ctrTitle" hasCustomPrompt="1"/>
          </p:nvPr>
        </p:nvSpPr>
        <p:spPr>
          <a:xfrm>
            <a:off x="800472" y="295621"/>
            <a:ext cx="10610210" cy="701731"/>
          </a:xfrm>
        </p:spPr>
        <p:txBody>
          <a:bodyPr anchor="b">
            <a:normAutofit/>
          </a:bodyPr>
          <a:lstStyle>
            <a:lvl1pPr algn="ctr">
              <a:defRPr sz="4400" b="0" i="0">
                <a:solidFill>
                  <a:srgbClr val="556779"/>
                </a:solidFill>
                <a:latin typeface="Avenir Roman" charset="0"/>
                <a:ea typeface="Avenir Roman" charset="0"/>
                <a:cs typeface="Avenir Roman" charset="0"/>
              </a:defRPr>
            </a:lvl1pPr>
          </a:lstStyle>
          <a:p>
            <a:r>
              <a:rPr lang="en-US" dirty="0" smtClean="0"/>
              <a:t>Click to add title</a:t>
            </a:r>
            <a:endParaRPr lang="en-US" dirty="0"/>
          </a:p>
        </p:txBody>
      </p:sp>
      <p:sp>
        <p:nvSpPr>
          <p:cNvPr id="18" name="TextBox 17"/>
          <p:cNvSpPr txBox="1"/>
          <p:nvPr/>
        </p:nvSpPr>
        <p:spPr>
          <a:xfrm>
            <a:off x="8702400" y="6426558"/>
            <a:ext cx="3300712" cy="276999"/>
          </a:xfrm>
          <a:prstGeom prst="rect">
            <a:avLst/>
          </a:prstGeom>
          <a:noFill/>
        </p:spPr>
        <p:txBody>
          <a:bodyPr wrap="none" rtlCol="0">
            <a:spAutoFit/>
          </a:bodyPr>
          <a:lstStyle/>
          <a:p>
            <a:pPr algn="r"/>
            <a:r>
              <a:rPr lang="de-DE" sz="1200" dirty="0" smtClean="0">
                <a:solidFill>
                  <a:srgbClr val="556779"/>
                </a:solidFill>
                <a:latin typeface="Avenir Medium" charset="0"/>
                <a:ea typeface="Avenir Medium" charset="0"/>
                <a:cs typeface="Avenir Medium" charset="0"/>
              </a:rPr>
              <a:t>© The Xerces Society, Inc. All </a:t>
            </a:r>
            <a:r>
              <a:rPr lang="de-DE" sz="1200" dirty="0" err="1" smtClean="0">
                <a:solidFill>
                  <a:srgbClr val="556779"/>
                </a:solidFill>
                <a:latin typeface="Avenir Medium" charset="0"/>
                <a:ea typeface="Avenir Medium" charset="0"/>
                <a:cs typeface="Avenir Medium" charset="0"/>
              </a:rPr>
              <a:t>rights</a:t>
            </a:r>
            <a:r>
              <a:rPr lang="de-DE" sz="1200" dirty="0" smtClean="0">
                <a:solidFill>
                  <a:srgbClr val="556779"/>
                </a:solidFill>
                <a:latin typeface="Avenir Medium" charset="0"/>
                <a:ea typeface="Avenir Medium" charset="0"/>
                <a:cs typeface="Avenir Medium" charset="0"/>
              </a:rPr>
              <a:t> </a:t>
            </a:r>
            <a:r>
              <a:rPr lang="de-DE" sz="1200" dirty="0" err="1" smtClean="0">
                <a:solidFill>
                  <a:srgbClr val="556779"/>
                </a:solidFill>
                <a:latin typeface="Avenir Medium" charset="0"/>
                <a:ea typeface="Avenir Medium" charset="0"/>
                <a:cs typeface="Avenir Medium" charset="0"/>
              </a:rPr>
              <a:t>reserved</a:t>
            </a:r>
            <a:r>
              <a:rPr lang="de-DE" sz="1200" dirty="0" smtClean="0">
                <a:solidFill>
                  <a:srgbClr val="556779"/>
                </a:solidFill>
                <a:latin typeface="Avenir Medium" charset="0"/>
                <a:ea typeface="Avenir Medium" charset="0"/>
                <a:cs typeface="Avenir Medium" charset="0"/>
              </a:rPr>
              <a:t>.</a:t>
            </a:r>
            <a:endParaRPr lang="en-US" sz="1200" dirty="0">
              <a:solidFill>
                <a:srgbClr val="556779"/>
              </a:solidFill>
              <a:latin typeface="Avenir Medium" charset="0"/>
              <a:ea typeface="Avenir Medium" charset="0"/>
              <a:cs typeface="Avenir Medium" charset="0"/>
            </a:endParaRPr>
          </a:p>
        </p:txBody>
      </p:sp>
      <p:pic>
        <p:nvPicPr>
          <p:cNvPr id="19" name="Picture 18"/>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069904" y="5949161"/>
            <a:ext cx="1800765" cy="503155"/>
          </a:xfrm>
          <a:prstGeom prst="rect">
            <a:avLst/>
          </a:prstGeom>
        </p:spPr>
      </p:pic>
      <p:sp>
        <p:nvSpPr>
          <p:cNvPr id="21" name="Picture Placeholder 2"/>
          <p:cNvSpPr>
            <a:spLocks noGrp="1"/>
          </p:cNvSpPr>
          <p:nvPr>
            <p:ph type="pic" sz="quarter" idx="15"/>
          </p:nvPr>
        </p:nvSpPr>
        <p:spPr>
          <a:xfrm>
            <a:off x="800472" y="1362787"/>
            <a:ext cx="7477200" cy="4455379"/>
          </a:xfrm>
          <a:ln w="6350">
            <a:solidFill>
              <a:schemeClr val="bg1">
                <a:lumMod val="65000"/>
              </a:schemeClr>
            </a:solidFill>
          </a:ln>
        </p:spPr>
        <p:txBody>
          <a:bodyPr/>
          <a:lstStyle/>
          <a:p>
            <a:r>
              <a:rPr lang="en-US" smtClean="0"/>
              <a:t>Click icon to add picture</a:t>
            </a:r>
            <a:endParaRPr lang="en-US"/>
          </a:p>
        </p:txBody>
      </p:sp>
      <p:sp>
        <p:nvSpPr>
          <p:cNvPr id="24" name="Rectangle 23"/>
          <p:cNvSpPr/>
          <p:nvPr/>
        </p:nvSpPr>
        <p:spPr>
          <a:xfrm>
            <a:off x="8466642" y="1362786"/>
            <a:ext cx="2961869" cy="4455379"/>
          </a:xfrm>
          <a:prstGeom prst="rect">
            <a:avLst/>
          </a:prstGeom>
          <a:solidFill>
            <a:srgbClr val="107B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 Placeholder 26"/>
          <p:cNvSpPr>
            <a:spLocks noGrp="1"/>
          </p:cNvSpPr>
          <p:nvPr>
            <p:ph type="body" sz="quarter" idx="17" hasCustomPrompt="1"/>
          </p:nvPr>
        </p:nvSpPr>
        <p:spPr>
          <a:xfrm>
            <a:off x="8688147" y="2453225"/>
            <a:ext cx="2554941" cy="3100409"/>
          </a:xfrm>
        </p:spPr>
        <p:txBody>
          <a:bodyPr>
            <a:normAutofit/>
          </a:bodyPr>
          <a:lstStyle>
            <a:lvl1pPr marL="0" indent="0" algn="l">
              <a:buNone/>
              <a:defRPr sz="1800" b="0" i="0">
                <a:solidFill>
                  <a:schemeClr val="bg1"/>
                </a:solidFill>
                <a:latin typeface="Avenir Roman" charset="0"/>
                <a:ea typeface="Avenir Roman" charset="0"/>
                <a:cs typeface="Avenir Roman" charset="0"/>
              </a:defRPr>
            </a:lvl1pPr>
            <a:lvl2pPr marL="457200" indent="0">
              <a:buNone/>
              <a:defRPr sz="1600" b="0" i="0">
                <a:solidFill>
                  <a:srgbClr val="556779"/>
                </a:solidFill>
                <a:latin typeface="Avenir Roman" charset="0"/>
                <a:ea typeface="Avenir Roman" charset="0"/>
                <a:cs typeface="Avenir Roman" charset="0"/>
              </a:defRPr>
            </a:lvl2pPr>
            <a:lvl3pPr marL="914400" indent="0">
              <a:buNone/>
              <a:defRPr sz="1400" b="0" i="0">
                <a:solidFill>
                  <a:srgbClr val="556779"/>
                </a:solidFill>
                <a:latin typeface="Avenir Roman" charset="0"/>
                <a:ea typeface="Avenir Roman" charset="0"/>
                <a:cs typeface="Avenir Roman" charset="0"/>
              </a:defRPr>
            </a:lvl3pPr>
            <a:lvl4pPr marL="1371600" indent="0">
              <a:buNone/>
              <a:defRPr sz="1200" b="0" i="0">
                <a:solidFill>
                  <a:srgbClr val="556779"/>
                </a:solidFill>
                <a:latin typeface="Avenir Roman" charset="0"/>
                <a:ea typeface="Avenir Roman" charset="0"/>
                <a:cs typeface="Avenir Roman" charset="0"/>
              </a:defRPr>
            </a:lvl4pPr>
            <a:lvl5pPr marL="1828800" indent="0">
              <a:buNone/>
              <a:defRPr sz="1200" b="0" i="0">
                <a:solidFill>
                  <a:srgbClr val="556779"/>
                </a:solidFill>
                <a:latin typeface="Avenir Roman" charset="0"/>
                <a:ea typeface="Avenir Roman" charset="0"/>
                <a:cs typeface="Avenir Roman" charset="0"/>
              </a:defRPr>
            </a:lvl5pPr>
          </a:lstStyle>
          <a:p>
            <a:pPr lvl="0"/>
            <a:r>
              <a:rPr lang="en-US" dirty="0" smtClean="0"/>
              <a:t>Click to add text</a:t>
            </a:r>
            <a:endParaRPr lang="en-US" dirty="0"/>
          </a:p>
        </p:txBody>
      </p:sp>
      <p:sp>
        <p:nvSpPr>
          <p:cNvPr id="22" name="Text Placeholder 3"/>
          <p:cNvSpPr>
            <a:spLocks noGrp="1"/>
          </p:cNvSpPr>
          <p:nvPr>
            <p:ph type="body" sz="quarter" idx="26" hasCustomPrompt="1"/>
          </p:nvPr>
        </p:nvSpPr>
        <p:spPr>
          <a:xfrm>
            <a:off x="8688147" y="1460331"/>
            <a:ext cx="2554941" cy="895350"/>
          </a:xfrm>
        </p:spPr>
        <p:txBody>
          <a:bodyPr anchor="b" anchorCtr="0">
            <a:normAutofit/>
          </a:bodyPr>
          <a:lstStyle>
            <a:lvl1pPr marL="0" indent="0" algn="l">
              <a:buNone/>
              <a:defRPr sz="2400" b="0" i="0">
                <a:solidFill>
                  <a:schemeClr val="bg1"/>
                </a:solidFill>
                <a:latin typeface="Avenir Roman" charset="0"/>
                <a:ea typeface="Avenir Roman" charset="0"/>
                <a:cs typeface="Avenir Roman" charset="0"/>
              </a:defRPr>
            </a:lvl1pPr>
            <a:lvl2pPr algn="ctr">
              <a:defRPr sz="2000" b="0" i="0">
                <a:solidFill>
                  <a:schemeClr val="bg1"/>
                </a:solidFill>
                <a:latin typeface="Avenir Roman" charset="0"/>
                <a:ea typeface="Avenir Roman" charset="0"/>
                <a:cs typeface="Avenir Roman" charset="0"/>
              </a:defRPr>
            </a:lvl2pPr>
            <a:lvl3pPr algn="ctr">
              <a:defRPr sz="1800" b="0" i="0">
                <a:solidFill>
                  <a:schemeClr val="bg1"/>
                </a:solidFill>
                <a:latin typeface="Avenir Roman" charset="0"/>
                <a:ea typeface="Avenir Roman" charset="0"/>
                <a:cs typeface="Avenir Roman" charset="0"/>
              </a:defRPr>
            </a:lvl3pPr>
            <a:lvl4pPr algn="ctr">
              <a:defRPr sz="1600" b="0" i="0">
                <a:solidFill>
                  <a:schemeClr val="bg1"/>
                </a:solidFill>
                <a:latin typeface="Avenir Roman" charset="0"/>
                <a:ea typeface="Avenir Roman" charset="0"/>
                <a:cs typeface="Avenir Roman" charset="0"/>
              </a:defRPr>
            </a:lvl4pPr>
            <a:lvl5pPr algn="ctr">
              <a:defRPr sz="1600" b="0" i="0">
                <a:solidFill>
                  <a:schemeClr val="bg1"/>
                </a:solidFill>
                <a:latin typeface="Avenir Roman" charset="0"/>
                <a:ea typeface="Avenir Roman" charset="0"/>
                <a:cs typeface="Avenir Roman" charset="0"/>
              </a:defRPr>
            </a:lvl5pPr>
          </a:lstStyle>
          <a:p>
            <a:pPr lvl="0"/>
            <a:r>
              <a:rPr lang="en-US" dirty="0" smtClean="0"/>
              <a:t>Click to add title</a:t>
            </a:r>
            <a:endParaRPr lang="en-US" dirty="0"/>
          </a:p>
        </p:txBody>
      </p:sp>
      <p:sp>
        <p:nvSpPr>
          <p:cNvPr id="23" name="Text Placeholder 31"/>
          <p:cNvSpPr>
            <a:spLocks noGrp="1"/>
          </p:cNvSpPr>
          <p:nvPr>
            <p:ph type="body" sz="quarter" idx="30" hasCustomPrompt="1"/>
          </p:nvPr>
        </p:nvSpPr>
        <p:spPr>
          <a:xfrm>
            <a:off x="809098" y="5818705"/>
            <a:ext cx="5947941" cy="291977"/>
          </a:xfrm>
          <a:effectLst/>
        </p:spPr>
        <p:txBody>
          <a:bodyPr>
            <a:noAutofit/>
          </a:bodyPr>
          <a:lstStyle>
            <a:lvl1pPr marL="0" indent="0">
              <a:buNone/>
              <a:defRPr sz="1050" b="0" i="0">
                <a:solidFill>
                  <a:srgbClr val="556779"/>
                </a:solidFill>
                <a:effectLst/>
                <a:latin typeface="Avenir Medium" charset="0"/>
                <a:ea typeface="Avenir Medium" charset="0"/>
                <a:cs typeface="Avenir Medium" charset="0"/>
              </a:defRPr>
            </a:lvl1pPr>
            <a:lvl2pPr marL="457200" indent="0">
              <a:buNone/>
              <a:defRPr sz="1200" b="0" i="0">
                <a:solidFill>
                  <a:srgbClr val="556779"/>
                </a:solidFill>
                <a:latin typeface="Avenir Medium" charset="0"/>
                <a:ea typeface="Avenir Medium" charset="0"/>
                <a:cs typeface="Avenir Medium" charset="0"/>
              </a:defRPr>
            </a:lvl2pPr>
            <a:lvl3pPr marL="914400" indent="0">
              <a:buNone/>
              <a:defRPr sz="1200" b="0" i="0">
                <a:solidFill>
                  <a:srgbClr val="556779"/>
                </a:solidFill>
                <a:latin typeface="Avenir Medium" charset="0"/>
                <a:ea typeface="Avenir Medium" charset="0"/>
                <a:cs typeface="Avenir Medium" charset="0"/>
              </a:defRPr>
            </a:lvl3pPr>
            <a:lvl4pPr marL="1371600" indent="0">
              <a:buNone/>
              <a:defRPr sz="1200" b="0" i="0">
                <a:solidFill>
                  <a:srgbClr val="556779"/>
                </a:solidFill>
                <a:latin typeface="Avenir Medium" charset="0"/>
                <a:ea typeface="Avenir Medium" charset="0"/>
                <a:cs typeface="Avenir Medium" charset="0"/>
              </a:defRPr>
            </a:lvl4pPr>
            <a:lvl5pPr marL="1828800" indent="0">
              <a:buNone/>
              <a:defRPr sz="1200" b="0" i="0">
                <a:solidFill>
                  <a:srgbClr val="556779"/>
                </a:solidFill>
                <a:latin typeface="Avenir Medium" charset="0"/>
                <a:ea typeface="Avenir Medium" charset="0"/>
                <a:cs typeface="Avenir Medium" charset="0"/>
              </a:defRPr>
            </a:lvl5pPr>
          </a:lstStyle>
          <a:p>
            <a:pPr lvl="0"/>
            <a:r>
              <a:rPr lang="en-US" dirty="0" smtClean="0"/>
              <a:t>Click to add photo credit</a:t>
            </a:r>
            <a:endParaRPr lang="en-US" dirty="0"/>
          </a:p>
        </p:txBody>
      </p:sp>
      <p:grpSp>
        <p:nvGrpSpPr>
          <p:cNvPr id="17" name="Group 16"/>
          <p:cNvGrpSpPr/>
          <p:nvPr userDrawn="1"/>
        </p:nvGrpSpPr>
        <p:grpSpPr>
          <a:xfrm>
            <a:off x="3125756" y="1020445"/>
            <a:ext cx="5951622" cy="80833"/>
            <a:chOff x="3125756" y="1020445"/>
            <a:chExt cx="5951622" cy="80833"/>
          </a:xfrm>
        </p:grpSpPr>
        <p:sp>
          <p:nvSpPr>
            <p:cNvPr id="20" name="Rectangle 19"/>
            <p:cNvSpPr/>
            <p:nvPr/>
          </p:nvSpPr>
          <p:spPr>
            <a:xfrm>
              <a:off x="3125756" y="1020445"/>
              <a:ext cx="1485900" cy="80833"/>
            </a:xfrm>
            <a:prstGeom prst="rect">
              <a:avLst/>
            </a:prstGeom>
            <a:solidFill>
              <a:srgbClr val="107B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4611656" y="1020445"/>
              <a:ext cx="1494568" cy="80833"/>
            </a:xfrm>
            <a:prstGeom prst="rect">
              <a:avLst/>
            </a:prstGeom>
            <a:solidFill>
              <a:srgbClr val="A3BB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6105578" y="1020445"/>
              <a:ext cx="1485900" cy="80833"/>
            </a:xfrm>
            <a:prstGeom prst="rect">
              <a:avLst/>
            </a:prstGeom>
            <a:solidFill>
              <a:srgbClr val="1787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7591478" y="1020445"/>
              <a:ext cx="1485900" cy="80833"/>
            </a:xfrm>
            <a:prstGeom prst="rect">
              <a:avLst/>
            </a:prstGeom>
            <a:solidFill>
              <a:srgbClr val="60D0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589341699"/>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rio Green Segment Left - Light">
    <p:bg>
      <p:bgPr>
        <a:solidFill>
          <a:schemeClr val="bg1"/>
        </a:solidFill>
        <a:effectLst/>
      </p:bgPr>
    </p:bg>
    <p:spTree>
      <p:nvGrpSpPr>
        <p:cNvPr id="1" name=""/>
        <p:cNvGrpSpPr/>
        <p:nvPr/>
      </p:nvGrpSpPr>
      <p:grpSpPr>
        <a:xfrm>
          <a:off x="0" y="0"/>
          <a:ext cx="0" cy="0"/>
          <a:chOff x="0" y="0"/>
          <a:chExt cx="0" cy="0"/>
        </a:xfrm>
      </p:grpSpPr>
      <p:sp>
        <p:nvSpPr>
          <p:cNvPr id="11" name="Title 1"/>
          <p:cNvSpPr>
            <a:spLocks noGrp="1"/>
          </p:cNvSpPr>
          <p:nvPr>
            <p:ph type="ctrTitle" hasCustomPrompt="1"/>
          </p:nvPr>
        </p:nvSpPr>
        <p:spPr>
          <a:xfrm>
            <a:off x="800472" y="295621"/>
            <a:ext cx="10610210" cy="701731"/>
          </a:xfrm>
        </p:spPr>
        <p:txBody>
          <a:bodyPr anchor="b">
            <a:normAutofit/>
          </a:bodyPr>
          <a:lstStyle>
            <a:lvl1pPr algn="ctr">
              <a:defRPr sz="4400" b="0" i="0">
                <a:solidFill>
                  <a:srgbClr val="556779"/>
                </a:solidFill>
                <a:latin typeface="Avenir Roman" charset="0"/>
                <a:ea typeface="Avenir Roman" charset="0"/>
                <a:cs typeface="Avenir Roman" charset="0"/>
              </a:defRPr>
            </a:lvl1pPr>
          </a:lstStyle>
          <a:p>
            <a:r>
              <a:rPr lang="en-US" dirty="0" smtClean="0"/>
              <a:t>Click to add title</a:t>
            </a:r>
            <a:endParaRPr lang="en-US" dirty="0"/>
          </a:p>
        </p:txBody>
      </p:sp>
      <p:sp>
        <p:nvSpPr>
          <p:cNvPr id="18" name="TextBox 17"/>
          <p:cNvSpPr txBox="1"/>
          <p:nvPr/>
        </p:nvSpPr>
        <p:spPr>
          <a:xfrm>
            <a:off x="8702400" y="6426558"/>
            <a:ext cx="3300712" cy="276999"/>
          </a:xfrm>
          <a:prstGeom prst="rect">
            <a:avLst/>
          </a:prstGeom>
          <a:noFill/>
        </p:spPr>
        <p:txBody>
          <a:bodyPr wrap="none" rtlCol="0">
            <a:spAutoFit/>
          </a:bodyPr>
          <a:lstStyle/>
          <a:p>
            <a:pPr algn="r"/>
            <a:r>
              <a:rPr lang="de-DE" sz="1200" dirty="0" smtClean="0">
                <a:solidFill>
                  <a:srgbClr val="556779"/>
                </a:solidFill>
                <a:latin typeface="Avenir Medium" charset="0"/>
                <a:ea typeface="Avenir Medium" charset="0"/>
                <a:cs typeface="Avenir Medium" charset="0"/>
              </a:rPr>
              <a:t>© The Xerces Society, Inc. All </a:t>
            </a:r>
            <a:r>
              <a:rPr lang="de-DE" sz="1200" dirty="0" err="1" smtClean="0">
                <a:solidFill>
                  <a:srgbClr val="556779"/>
                </a:solidFill>
                <a:latin typeface="Avenir Medium" charset="0"/>
                <a:ea typeface="Avenir Medium" charset="0"/>
                <a:cs typeface="Avenir Medium" charset="0"/>
              </a:rPr>
              <a:t>rights</a:t>
            </a:r>
            <a:r>
              <a:rPr lang="de-DE" sz="1200" dirty="0" smtClean="0">
                <a:solidFill>
                  <a:srgbClr val="556779"/>
                </a:solidFill>
                <a:latin typeface="Avenir Medium" charset="0"/>
                <a:ea typeface="Avenir Medium" charset="0"/>
                <a:cs typeface="Avenir Medium" charset="0"/>
              </a:rPr>
              <a:t> </a:t>
            </a:r>
            <a:r>
              <a:rPr lang="de-DE" sz="1200" dirty="0" err="1" smtClean="0">
                <a:solidFill>
                  <a:srgbClr val="556779"/>
                </a:solidFill>
                <a:latin typeface="Avenir Medium" charset="0"/>
                <a:ea typeface="Avenir Medium" charset="0"/>
                <a:cs typeface="Avenir Medium" charset="0"/>
              </a:rPr>
              <a:t>reserved</a:t>
            </a:r>
            <a:r>
              <a:rPr lang="de-DE" sz="1200" dirty="0" smtClean="0">
                <a:solidFill>
                  <a:srgbClr val="556779"/>
                </a:solidFill>
                <a:latin typeface="Avenir Medium" charset="0"/>
                <a:ea typeface="Avenir Medium" charset="0"/>
                <a:cs typeface="Avenir Medium" charset="0"/>
              </a:rPr>
              <a:t>.</a:t>
            </a:r>
            <a:endParaRPr lang="en-US" sz="1200" dirty="0">
              <a:solidFill>
                <a:srgbClr val="556779"/>
              </a:solidFill>
              <a:latin typeface="Avenir Medium" charset="0"/>
              <a:ea typeface="Avenir Medium" charset="0"/>
              <a:cs typeface="Avenir Medium" charset="0"/>
            </a:endParaRPr>
          </a:p>
        </p:txBody>
      </p:sp>
      <p:pic>
        <p:nvPicPr>
          <p:cNvPr id="19" name="Picture 18"/>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069904" y="5949161"/>
            <a:ext cx="1800765" cy="503155"/>
          </a:xfrm>
          <a:prstGeom prst="rect">
            <a:avLst/>
          </a:prstGeom>
        </p:spPr>
      </p:pic>
      <p:sp>
        <p:nvSpPr>
          <p:cNvPr id="21" name="Picture Placeholder 2"/>
          <p:cNvSpPr>
            <a:spLocks noGrp="1"/>
          </p:cNvSpPr>
          <p:nvPr>
            <p:ph type="pic" sz="quarter" idx="15"/>
          </p:nvPr>
        </p:nvSpPr>
        <p:spPr>
          <a:xfrm>
            <a:off x="3933482" y="1362787"/>
            <a:ext cx="7477200" cy="4455379"/>
          </a:xfrm>
          <a:ln w="6350">
            <a:solidFill>
              <a:schemeClr val="bg1">
                <a:lumMod val="65000"/>
              </a:schemeClr>
            </a:solidFill>
          </a:ln>
        </p:spPr>
        <p:txBody>
          <a:bodyPr/>
          <a:lstStyle/>
          <a:p>
            <a:r>
              <a:rPr lang="en-US" smtClean="0"/>
              <a:t>Click icon to add picture</a:t>
            </a:r>
            <a:endParaRPr lang="en-US"/>
          </a:p>
        </p:txBody>
      </p:sp>
      <p:sp>
        <p:nvSpPr>
          <p:cNvPr id="24" name="Rectangle 23"/>
          <p:cNvSpPr/>
          <p:nvPr/>
        </p:nvSpPr>
        <p:spPr>
          <a:xfrm>
            <a:off x="800472" y="1362786"/>
            <a:ext cx="2961869" cy="4455379"/>
          </a:xfrm>
          <a:prstGeom prst="rect">
            <a:avLst/>
          </a:prstGeom>
          <a:solidFill>
            <a:srgbClr val="A3BB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 Placeholder 26"/>
          <p:cNvSpPr>
            <a:spLocks noGrp="1"/>
          </p:cNvSpPr>
          <p:nvPr>
            <p:ph type="body" sz="quarter" idx="17" hasCustomPrompt="1"/>
          </p:nvPr>
        </p:nvSpPr>
        <p:spPr>
          <a:xfrm>
            <a:off x="1021977" y="2453225"/>
            <a:ext cx="2554941" cy="3100409"/>
          </a:xfrm>
        </p:spPr>
        <p:txBody>
          <a:bodyPr>
            <a:normAutofit/>
          </a:bodyPr>
          <a:lstStyle>
            <a:lvl1pPr marL="0" indent="0" algn="l">
              <a:buNone/>
              <a:defRPr sz="1800" b="0" i="0">
                <a:solidFill>
                  <a:schemeClr val="bg1"/>
                </a:solidFill>
                <a:latin typeface="Avenir Roman" charset="0"/>
                <a:ea typeface="Avenir Roman" charset="0"/>
                <a:cs typeface="Avenir Roman" charset="0"/>
              </a:defRPr>
            </a:lvl1pPr>
            <a:lvl2pPr marL="457200" indent="0">
              <a:buNone/>
              <a:defRPr sz="1600" b="0" i="0">
                <a:solidFill>
                  <a:srgbClr val="556779"/>
                </a:solidFill>
                <a:latin typeface="Avenir Roman" charset="0"/>
                <a:ea typeface="Avenir Roman" charset="0"/>
                <a:cs typeface="Avenir Roman" charset="0"/>
              </a:defRPr>
            </a:lvl2pPr>
            <a:lvl3pPr marL="914400" indent="0">
              <a:buNone/>
              <a:defRPr sz="1400" b="0" i="0">
                <a:solidFill>
                  <a:srgbClr val="556779"/>
                </a:solidFill>
                <a:latin typeface="Avenir Roman" charset="0"/>
                <a:ea typeface="Avenir Roman" charset="0"/>
                <a:cs typeface="Avenir Roman" charset="0"/>
              </a:defRPr>
            </a:lvl3pPr>
            <a:lvl4pPr marL="1371600" indent="0">
              <a:buNone/>
              <a:defRPr sz="1200" b="0" i="0">
                <a:solidFill>
                  <a:srgbClr val="556779"/>
                </a:solidFill>
                <a:latin typeface="Avenir Roman" charset="0"/>
                <a:ea typeface="Avenir Roman" charset="0"/>
                <a:cs typeface="Avenir Roman" charset="0"/>
              </a:defRPr>
            </a:lvl4pPr>
            <a:lvl5pPr marL="1828800" indent="0">
              <a:buNone/>
              <a:defRPr sz="1200" b="0" i="0">
                <a:solidFill>
                  <a:srgbClr val="556779"/>
                </a:solidFill>
                <a:latin typeface="Avenir Roman" charset="0"/>
                <a:ea typeface="Avenir Roman" charset="0"/>
                <a:cs typeface="Avenir Roman" charset="0"/>
              </a:defRPr>
            </a:lvl5pPr>
          </a:lstStyle>
          <a:p>
            <a:pPr lvl="0"/>
            <a:r>
              <a:rPr lang="en-US" dirty="0" smtClean="0"/>
              <a:t>Click to add text</a:t>
            </a:r>
            <a:endParaRPr lang="en-US" dirty="0"/>
          </a:p>
        </p:txBody>
      </p:sp>
      <p:sp>
        <p:nvSpPr>
          <p:cNvPr id="17" name="Text Placeholder 3"/>
          <p:cNvSpPr>
            <a:spLocks noGrp="1"/>
          </p:cNvSpPr>
          <p:nvPr>
            <p:ph type="body" sz="quarter" idx="26" hasCustomPrompt="1"/>
          </p:nvPr>
        </p:nvSpPr>
        <p:spPr>
          <a:xfrm>
            <a:off x="1021977" y="1460331"/>
            <a:ext cx="2554941" cy="895350"/>
          </a:xfrm>
        </p:spPr>
        <p:txBody>
          <a:bodyPr anchor="b" anchorCtr="0">
            <a:normAutofit/>
          </a:bodyPr>
          <a:lstStyle>
            <a:lvl1pPr marL="0" indent="0" algn="l">
              <a:buNone/>
              <a:defRPr sz="2400" b="0" i="0">
                <a:solidFill>
                  <a:schemeClr val="bg1"/>
                </a:solidFill>
                <a:latin typeface="Avenir Roman" charset="0"/>
                <a:ea typeface="Avenir Roman" charset="0"/>
                <a:cs typeface="Avenir Roman" charset="0"/>
              </a:defRPr>
            </a:lvl1pPr>
            <a:lvl2pPr algn="ctr">
              <a:defRPr sz="2000" b="0" i="0">
                <a:solidFill>
                  <a:schemeClr val="bg1"/>
                </a:solidFill>
                <a:latin typeface="Avenir Roman" charset="0"/>
                <a:ea typeface="Avenir Roman" charset="0"/>
                <a:cs typeface="Avenir Roman" charset="0"/>
              </a:defRPr>
            </a:lvl2pPr>
            <a:lvl3pPr algn="ctr">
              <a:defRPr sz="1800" b="0" i="0">
                <a:solidFill>
                  <a:schemeClr val="bg1"/>
                </a:solidFill>
                <a:latin typeface="Avenir Roman" charset="0"/>
                <a:ea typeface="Avenir Roman" charset="0"/>
                <a:cs typeface="Avenir Roman" charset="0"/>
              </a:defRPr>
            </a:lvl3pPr>
            <a:lvl4pPr algn="ctr">
              <a:defRPr sz="1600" b="0" i="0">
                <a:solidFill>
                  <a:schemeClr val="bg1"/>
                </a:solidFill>
                <a:latin typeface="Avenir Roman" charset="0"/>
                <a:ea typeface="Avenir Roman" charset="0"/>
                <a:cs typeface="Avenir Roman" charset="0"/>
              </a:defRPr>
            </a:lvl4pPr>
            <a:lvl5pPr algn="ctr">
              <a:defRPr sz="1600" b="0" i="0">
                <a:solidFill>
                  <a:schemeClr val="bg1"/>
                </a:solidFill>
                <a:latin typeface="Avenir Roman" charset="0"/>
                <a:ea typeface="Avenir Roman" charset="0"/>
                <a:cs typeface="Avenir Roman" charset="0"/>
              </a:defRPr>
            </a:lvl5pPr>
          </a:lstStyle>
          <a:p>
            <a:pPr lvl="0"/>
            <a:r>
              <a:rPr lang="en-US" dirty="0" smtClean="0"/>
              <a:t>Click to add title</a:t>
            </a:r>
            <a:endParaRPr lang="en-US" dirty="0"/>
          </a:p>
        </p:txBody>
      </p:sp>
      <p:sp>
        <p:nvSpPr>
          <p:cNvPr id="20" name="Text Placeholder 31"/>
          <p:cNvSpPr>
            <a:spLocks noGrp="1"/>
          </p:cNvSpPr>
          <p:nvPr>
            <p:ph type="body" sz="quarter" idx="30" hasCustomPrompt="1"/>
          </p:nvPr>
        </p:nvSpPr>
        <p:spPr>
          <a:xfrm>
            <a:off x="3942108" y="5830384"/>
            <a:ext cx="5947941" cy="291977"/>
          </a:xfrm>
          <a:effectLst/>
        </p:spPr>
        <p:txBody>
          <a:bodyPr>
            <a:noAutofit/>
          </a:bodyPr>
          <a:lstStyle>
            <a:lvl1pPr marL="0" indent="0">
              <a:buNone/>
              <a:defRPr sz="1050" b="0" i="0">
                <a:solidFill>
                  <a:srgbClr val="556779"/>
                </a:solidFill>
                <a:effectLst/>
                <a:latin typeface="Avenir Medium" charset="0"/>
                <a:ea typeface="Avenir Medium" charset="0"/>
                <a:cs typeface="Avenir Medium" charset="0"/>
              </a:defRPr>
            </a:lvl1pPr>
            <a:lvl2pPr marL="457200" indent="0">
              <a:buNone/>
              <a:defRPr sz="1200" b="0" i="0">
                <a:solidFill>
                  <a:srgbClr val="556779"/>
                </a:solidFill>
                <a:latin typeface="Avenir Medium" charset="0"/>
                <a:ea typeface="Avenir Medium" charset="0"/>
                <a:cs typeface="Avenir Medium" charset="0"/>
              </a:defRPr>
            </a:lvl2pPr>
            <a:lvl3pPr marL="914400" indent="0">
              <a:buNone/>
              <a:defRPr sz="1200" b="0" i="0">
                <a:solidFill>
                  <a:srgbClr val="556779"/>
                </a:solidFill>
                <a:latin typeface="Avenir Medium" charset="0"/>
                <a:ea typeface="Avenir Medium" charset="0"/>
                <a:cs typeface="Avenir Medium" charset="0"/>
              </a:defRPr>
            </a:lvl3pPr>
            <a:lvl4pPr marL="1371600" indent="0">
              <a:buNone/>
              <a:defRPr sz="1200" b="0" i="0">
                <a:solidFill>
                  <a:srgbClr val="556779"/>
                </a:solidFill>
                <a:latin typeface="Avenir Medium" charset="0"/>
                <a:ea typeface="Avenir Medium" charset="0"/>
                <a:cs typeface="Avenir Medium" charset="0"/>
              </a:defRPr>
            </a:lvl4pPr>
            <a:lvl5pPr marL="1828800" indent="0">
              <a:buNone/>
              <a:defRPr sz="1200" b="0" i="0">
                <a:solidFill>
                  <a:srgbClr val="556779"/>
                </a:solidFill>
                <a:latin typeface="Avenir Medium" charset="0"/>
                <a:ea typeface="Avenir Medium" charset="0"/>
                <a:cs typeface="Avenir Medium" charset="0"/>
              </a:defRPr>
            </a:lvl5pPr>
          </a:lstStyle>
          <a:p>
            <a:pPr lvl="0"/>
            <a:r>
              <a:rPr lang="en-US" dirty="0" smtClean="0"/>
              <a:t>Click to add photo credit</a:t>
            </a:r>
            <a:endParaRPr lang="en-US" dirty="0"/>
          </a:p>
        </p:txBody>
      </p:sp>
      <p:grpSp>
        <p:nvGrpSpPr>
          <p:cNvPr id="22" name="Group 21"/>
          <p:cNvGrpSpPr/>
          <p:nvPr userDrawn="1"/>
        </p:nvGrpSpPr>
        <p:grpSpPr>
          <a:xfrm>
            <a:off x="3125756" y="1020445"/>
            <a:ext cx="5951622" cy="80833"/>
            <a:chOff x="3125756" y="1020445"/>
            <a:chExt cx="5951622" cy="80833"/>
          </a:xfrm>
        </p:grpSpPr>
        <p:sp>
          <p:nvSpPr>
            <p:cNvPr id="23" name="Rectangle 22"/>
            <p:cNvSpPr/>
            <p:nvPr/>
          </p:nvSpPr>
          <p:spPr>
            <a:xfrm>
              <a:off x="3125756" y="1020445"/>
              <a:ext cx="1485900" cy="80833"/>
            </a:xfrm>
            <a:prstGeom prst="rect">
              <a:avLst/>
            </a:prstGeom>
            <a:solidFill>
              <a:srgbClr val="107B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4611656" y="1020445"/>
              <a:ext cx="1494568" cy="80833"/>
            </a:xfrm>
            <a:prstGeom prst="rect">
              <a:avLst/>
            </a:prstGeom>
            <a:solidFill>
              <a:srgbClr val="A3BB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6105578" y="1020445"/>
              <a:ext cx="1485900" cy="80833"/>
            </a:xfrm>
            <a:prstGeom prst="rect">
              <a:avLst/>
            </a:prstGeom>
            <a:solidFill>
              <a:srgbClr val="1787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7591478" y="1020445"/>
              <a:ext cx="1485900" cy="80833"/>
            </a:xfrm>
            <a:prstGeom prst="rect">
              <a:avLst/>
            </a:prstGeom>
            <a:solidFill>
              <a:srgbClr val="60D0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299359123"/>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rio Green Segment Right - Light">
    <p:bg>
      <p:bgPr>
        <a:solidFill>
          <a:schemeClr val="bg1"/>
        </a:solidFill>
        <a:effectLst/>
      </p:bgPr>
    </p:bg>
    <p:spTree>
      <p:nvGrpSpPr>
        <p:cNvPr id="1" name=""/>
        <p:cNvGrpSpPr/>
        <p:nvPr/>
      </p:nvGrpSpPr>
      <p:grpSpPr>
        <a:xfrm>
          <a:off x="0" y="0"/>
          <a:ext cx="0" cy="0"/>
          <a:chOff x="0" y="0"/>
          <a:chExt cx="0" cy="0"/>
        </a:xfrm>
      </p:grpSpPr>
      <p:sp>
        <p:nvSpPr>
          <p:cNvPr id="11" name="Title 1"/>
          <p:cNvSpPr>
            <a:spLocks noGrp="1"/>
          </p:cNvSpPr>
          <p:nvPr>
            <p:ph type="ctrTitle" hasCustomPrompt="1"/>
          </p:nvPr>
        </p:nvSpPr>
        <p:spPr>
          <a:xfrm>
            <a:off x="800472" y="295621"/>
            <a:ext cx="10610210" cy="701731"/>
          </a:xfrm>
        </p:spPr>
        <p:txBody>
          <a:bodyPr anchor="b">
            <a:normAutofit/>
          </a:bodyPr>
          <a:lstStyle>
            <a:lvl1pPr algn="ctr">
              <a:defRPr sz="4400" b="0" i="0">
                <a:solidFill>
                  <a:srgbClr val="556779"/>
                </a:solidFill>
                <a:latin typeface="Avenir Roman" charset="0"/>
                <a:ea typeface="Avenir Roman" charset="0"/>
                <a:cs typeface="Avenir Roman" charset="0"/>
              </a:defRPr>
            </a:lvl1pPr>
          </a:lstStyle>
          <a:p>
            <a:r>
              <a:rPr lang="en-US" dirty="0" smtClean="0"/>
              <a:t>Click to add title</a:t>
            </a:r>
            <a:endParaRPr lang="en-US" dirty="0"/>
          </a:p>
        </p:txBody>
      </p:sp>
      <p:sp>
        <p:nvSpPr>
          <p:cNvPr id="18" name="TextBox 17"/>
          <p:cNvSpPr txBox="1"/>
          <p:nvPr/>
        </p:nvSpPr>
        <p:spPr>
          <a:xfrm>
            <a:off x="8702400" y="6426558"/>
            <a:ext cx="3300712" cy="276999"/>
          </a:xfrm>
          <a:prstGeom prst="rect">
            <a:avLst/>
          </a:prstGeom>
          <a:noFill/>
        </p:spPr>
        <p:txBody>
          <a:bodyPr wrap="none" rtlCol="0">
            <a:spAutoFit/>
          </a:bodyPr>
          <a:lstStyle/>
          <a:p>
            <a:pPr algn="r"/>
            <a:r>
              <a:rPr lang="de-DE" sz="1200" dirty="0" smtClean="0">
                <a:solidFill>
                  <a:srgbClr val="556779"/>
                </a:solidFill>
                <a:latin typeface="Avenir Medium" charset="0"/>
                <a:ea typeface="Avenir Medium" charset="0"/>
                <a:cs typeface="Avenir Medium" charset="0"/>
              </a:rPr>
              <a:t>© The Xerces Society, Inc. All </a:t>
            </a:r>
            <a:r>
              <a:rPr lang="de-DE" sz="1200" dirty="0" err="1" smtClean="0">
                <a:solidFill>
                  <a:srgbClr val="556779"/>
                </a:solidFill>
                <a:latin typeface="Avenir Medium" charset="0"/>
                <a:ea typeface="Avenir Medium" charset="0"/>
                <a:cs typeface="Avenir Medium" charset="0"/>
              </a:rPr>
              <a:t>rights</a:t>
            </a:r>
            <a:r>
              <a:rPr lang="de-DE" sz="1200" dirty="0" smtClean="0">
                <a:solidFill>
                  <a:srgbClr val="556779"/>
                </a:solidFill>
                <a:latin typeface="Avenir Medium" charset="0"/>
                <a:ea typeface="Avenir Medium" charset="0"/>
                <a:cs typeface="Avenir Medium" charset="0"/>
              </a:rPr>
              <a:t> </a:t>
            </a:r>
            <a:r>
              <a:rPr lang="de-DE" sz="1200" dirty="0" err="1" smtClean="0">
                <a:solidFill>
                  <a:srgbClr val="556779"/>
                </a:solidFill>
                <a:latin typeface="Avenir Medium" charset="0"/>
                <a:ea typeface="Avenir Medium" charset="0"/>
                <a:cs typeface="Avenir Medium" charset="0"/>
              </a:rPr>
              <a:t>reserved</a:t>
            </a:r>
            <a:r>
              <a:rPr lang="de-DE" sz="1200" dirty="0" smtClean="0">
                <a:solidFill>
                  <a:srgbClr val="556779"/>
                </a:solidFill>
                <a:latin typeface="Avenir Medium" charset="0"/>
                <a:ea typeface="Avenir Medium" charset="0"/>
                <a:cs typeface="Avenir Medium" charset="0"/>
              </a:rPr>
              <a:t>.</a:t>
            </a:r>
            <a:endParaRPr lang="en-US" sz="1200" dirty="0">
              <a:solidFill>
                <a:srgbClr val="556779"/>
              </a:solidFill>
              <a:latin typeface="Avenir Medium" charset="0"/>
              <a:ea typeface="Avenir Medium" charset="0"/>
              <a:cs typeface="Avenir Medium" charset="0"/>
            </a:endParaRPr>
          </a:p>
        </p:txBody>
      </p:sp>
      <p:pic>
        <p:nvPicPr>
          <p:cNvPr id="19" name="Picture 18"/>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069904" y="5949161"/>
            <a:ext cx="1800765" cy="503155"/>
          </a:xfrm>
          <a:prstGeom prst="rect">
            <a:avLst/>
          </a:prstGeom>
        </p:spPr>
      </p:pic>
      <p:sp>
        <p:nvSpPr>
          <p:cNvPr id="21" name="Picture Placeholder 2"/>
          <p:cNvSpPr>
            <a:spLocks noGrp="1"/>
          </p:cNvSpPr>
          <p:nvPr>
            <p:ph type="pic" sz="quarter" idx="15"/>
          </p:nvPr>
        </p:nvSpPr>
        <p:spPr>
          <a:xfrm>
            <a:off x="800472" y="1362787"/>
            <a:ext cx="7477200" cy="4455379"/>
          </a:xfrm>
          <a:ln w="6350">
            <a:solidFill>
              <a:schemeClr val="bg1">
                <a:lumMod val="65000"/>
              </a:schemeClr>
            </a:solidFill>
          </a:ln>
        </p:spPr>
        <p:txBody>
          <a:bodyPr/>
          <a:lstStyle/>
          <a:p>
            <a:r>
              <a:rPr lang="en-US" smtClean="0"/>
              <a:t>Click icon to add picture</a:t>
            </a:r>
            <a:endParaRPr lang="en-US"/>
          </a:p>
        </p:txBody>
      </p:sp>
      <p:sp>
        <p:nvSpPr>
          <p:cNvPr id="24" name="Rectangle 23"/>
          <p:cNvSpPr/>
          <p:nvPr/>
        </p:nvSpPr>
        <p:spPr>
          <a:xfrm>
            <a:off x="8466642" y="1362786"/>
            <a:ext cx="2961869" cy="4455379"/>
          </a:xfrm>
          <a:prstGeom prst="rect">
            <a:avLst/>
          </a:prstGeom>
          <a:solidFill>
            <a:srgbClr val="A3BB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 Placeholder 26"/>
          <p:cNvSpPr>
            <a:spLocks noGrp="1"/>
          </p:cNvSpPr>
          <p:nvPr>
            <p:ph type="body" sz="quarter" idx="17" hasCustomPrompt="1"/>
          </p:nvPr>
        </p:nvSpPr>
        <p:spPr>
          <a:xfrm>
            <a:off x="8688147" y="2453225"/>
            <a:ext cx="2554941" cy="3100409"/>
          </a:xfrm>
        </p:spPr>
        <p:txBody>
          <a:bodyPr>
            <a:normAutofit/>
          </a:bodyPr>
          <a:lstStyle>
            <a:lvl1pPr marL="0" indent="0" algn="l">
              <a:buNone/>
              <a:defRPr sz="1800" b="0" i="0">
                <a:solidFill>
                  <a:schemeClr val="bg1"/>
                </a:solidFill>
                <a:latin typeface="Avenir Roman" charset="0"/>
                <a:ea typeface="Avenir Roman" charset="0"/>
                <a:cs typeface="Avenir Roman" charset="0"/>
              </a:defRPr>
            </a:lvl1pPr>
            <a:lvl2pPr marL="457200" indent="0">
              <a:buNone/>
              <a:defRPr sz="1600" b="0" i="0">
                <a:solidFill>
                  <a:srgbClr val="556779"/>
                </a:solidFill>
                <a:latin typeface="Avenir Roman" charset="0"/>
                <a:ea typeface="Avenir Roman" charset="0"/>
                <a:cs typeface="Avenir Roman" charset="0"/>
              </a:defRPr>
            </a:lvl2pPr>
            <a:lvl3pPr marL="914400" indent="0">
              <a:buNone/>
              <a:defRPr sz="1400" b="0" i="0">
                <a:solidFill>
                  <a:srgbClr val="556779"/>
                </a:solidFill>
                <a:latin typeface="Avenir Roman" charset="0"/>
                <a:ea typeface="Avenir Roman" charset="0"/>
                <a:cs typeface="Avenir Roman" charset="0"/>
              </a:defRPr>
            </a:lvl3pPr>
            <a:lvl4pPr marL="1371600" indent="0">
              <a:buNone/>
              <a:defRPr sz="1200" b="0" i="0">
                <a:solidFill>
                  <a:srgbClr val="556779"/>
                </a:solidFill>
                <a:latin typeface="Avenir Roman" charset="0"/>
                <a:ea typeface="Avenir Roman" charset="0"/>
                <a:cs typeface="Avenir Roman" charset="0"/>
              </a:defRPr>
            </a:lvl4pPr>
            <a:lvl5pPr marL="1828800" indent="0">
              <a:buNone/>
              <a:defRPr sz="1200" b="0" i="0">
                <a:solidFill>
                  <a:srgbClr val="556779"/>
                </a:solidFill>
                <a:latin typeface="Avenir Roman" charset="0"/>
                <a:ea typeface="Avenir Roman" charset="0"/>
                <a:cs typeface="Avenir Roman" charset="0"/>
              </a:defRPr>
            </a:lvl5pPr>
          </a:lstStyle>
          <a:p>
            <a:pPr lvl="0"/>
            <a:r>
              <a:rPr lang="en-US" dirty="0" smtClean="0"/>
              <a:t>Click to add text</a:t>
            </a:r>
            <a:endParaRPr lang="en-US" dirty="0"/>
          </a:p>
        </p:txBody>
      </p:sp>
      <p:sp>
        <p:nvSpPr>
          <p:cNvPr id="22" name="Text Placeholder 3"/>
          <p:cNvSpPr>
            <a:spLocks noGrp="1"/>
          </p:cNvSpPr>
          <p:nvPr>
            <p:ph type="body" sz="quarter" idx="26" hasCustomPrompt="1"/>
          </p:nvPr>
        </p:nvSpPr>
        <p:spPr>
          <a:xfrm>
            <a:off x="8688147" y="1460331"/>
            <a:ext cx="2554941" cy="895350"/>
          </a:xfrm>
        </p:spPr>
        <p:txBody>
          <a:bodyPr anchor="b" anchorCtr="0">
            <a:normAutofit/>
          </a:bodyPr>
          <a:lstStyle>
            <a:lvl1pPr marL="0" indent="0" algn="l">
              <a:buNone/>
              <a:defRPr sz="2400" b="0" i="0">
                <a:solidFill>
                  <a:schemeClr val="bg1"/>
                </a:solidFill>
                <a:latin typeface="Avenir Roman" charset="0"/>
                <a:ea typeface="Avenir Roman" charset="0"/>
                <a:cs typeface="Avenir Roman" charset="0"/>
              </a:defRPr>
            </a:lvl1pPr>
            <a:lvl2pPr algn="ctr">
              <a:defRPr sz="2000" b="0" i="0">
                <a:solidFill>
                  <a:schemeClr val="bg1"/>
                </a:solidFill>
                <a:latin typeface="Avenir Roman" charset="0"/>
                <a:ea typeface="Avenir Roman" charset="0"/>
                <a:cs typeface="Avenir Roman" charset="0"/>
              </a:defRPr>
            </a:lvl2pPr>
            <a:lvl3pPr algn="ctr">
              <a:defRPr sz="1800" b="0" i="0">
                <a:solidFill>
                  <a:schemeClr val="bg1"/>
                </a:solidFill>
                <a:latin typeface="Avenir Roman" charset="0"/>
                <a:ea typeface="Avenir Roman" charset="0"/>
                <a:cs typeface="Avenir Roman" charset="0"/>
              </a:defRPr>
            </a:lvl3pPr>
            <a:lvl4pPr algn="ctr">
              <a:defRPr sz="1600" b="0" i="0">
                <a:solidFill>
                  <a:schemeClr val="bg1"/>
                </a:solidFill>
                <a:latin typeface="Avenir Roman" charset="0"/>
                <a:ea typeface="Avenir Roman" charset="0"/>
                <a:cs typeface="Avenir Roman" charset="0"/>
              </a:defRPr>
            </a:lvl4pPr>
            <a:lvl5pPr algn="ctr">
              <a:defRPr sz="1600" b="0" i="0">
                <a:solidFill>
                  <a:schemeClr val="bg1"/>
                </a:solidFill>
                <a:latin typeface="Avenir Roman" charset="0"/>
                <a:ea typeface="Avenir Roman" charset="0"/>
                <a:cs typeface="Avenir Roman" charset="0"/>
              </a:defRPr>
            </a:lvl5pPr>
          </a:lstStyle>
          <a:p>
            <a:pPr lvl="0"/>
            <a:r>
              <a:rPr lang="en-US" dirty="0" smtClean="0"/>
              <a:t>Click to add title</a:t>
            </a:r>
            <a:endParaRPr lang="en-US" dirty="0"/>
          </a:p>
        </p:txBody>
      </p:sp>
      <p:sp>
        <p:nvSpPr>
          <p:cNvPr id="23" name="Text Placeholder 31"/>
          <p:cNvSpPr>
            <a:spLocks noGrp="1"/>
          </p:cNvSpPr>
          <p:nvPr>
            <p:ph type="body" sz="quarter" idx="30" hasCustomPrompt="1"/>
          </p:nvPr>
        </p:nvSpPr>
        <p:spPr>
          <a:xfrm>
            <a:off x="800472" y="5830384"/>
            <a:ext cx="5947941" cy="291977"/>
          </a:xfrm>
          <a:effectLst/>
        </p:spPr>
        <p:txBody>
          <a:bodyPr>
            <a:noAutofit/>
          </a:bodyPr>
          <a:lstStyle>
            <a:lvl1pPr marL="0" indent="0">
              <a:buNone/>
              <a:defRPr sz="1050" b="0" i="0">
                <a:solidFill>
                  <a:srgbClr val="556779"/>
                </a:solidFill>
                <a:effectLst/>
                <a:latin typeface="Avenir Medium" charset="0"/>
                <a:ea typeface="Avenir Medium" charset="0"/>
                <a:cs typeface="Avenir Medium" charset="0"/>
              </a:defRPr>
            </a:lvl1pPr>
            <a:lvl2pPr marL="457200" indent="0">
              <a:buNone/>
              <a:defRPr sz="1200" b="0" i="0">
                <a:solidFill>
                  <a:srgbClr val="556779"/>
                </a:solidFill>
                <a:latin typeface="Avenir Medium" charset="0"/>
                <a:ea typeface="Avenir Medium" charset="0"/>
                <a:cs typeface="Avenir Medium" charset="0"/>
              </a:defRPr>
            </a:lvl2pPr>
            <a:lvl3pPr marL="914400" indent="0">
              <a:buNone/>
              <a:defRPr sz="1200" b="0" i="0">
                <a:solidFill>
                  <a:srgbClr val="556779"/>
                </a:solidFill>
                <a:latin typeface="Avenir Medium" charset="0"/>
                <a:ea typeface="Avenir Medium" charset="0"/>
                <a:cs typeface="Avenir Medium" charset="0"/>
              </a:defRPr>
            </a:lvl3pPr>
            <a:lvl4pPr marL="1371600" indent="0">
              <a:buNone/>
              <a:defRPr sz="1200" b="0" i="0">
                <a:solidFill>
                  <a:srgbClr val="556779"/>
                </a:solidFill>
                <a:latin typeface="Avenir Medium" charset="0"/>
                <a:ea typeface="Avenir Medium" charset="0"/>
                <a:cs typeface="Avenir Medium" charset="0"/>
              </a:defRPr>
            </a:lvl4pPr>
            <a:lvl5pPr marL="1828800" indent="0">
              <a:buNone/>
              <a:defRPr sz="1200" b="0" i="0">
                <a:solidFill>
                  <a:srgbClr val="556779"/>
                </a:solidFill>
                <a:latin typeface="Avenir Medium" charset="0"/>
                <a:ea typeface="Avenir Medium" charset="0"/>
                <a:cs typeface="Avenir Medium" charset="0"/>
              </a:defRPr>
            </a:lvl5pPr>
          </a:lstStyle>
          <a:p>
            <a:pPr lvl="0"/>
            <a:r>
              <a:rPr lang="en-US" dirty="0" smtClean="0"/>
              <a:t>Click to add photo credit</a:t>
            </a:r>
            <a:endParaRPr lang="en-US" dirty="0"/>
          </a:p>
        </p:txBody>
      </p:sp>
      <p:grpSp>
        <p:nvGrpSpPr>
          <p:cNvPr id="17" name="Group 16"/>
          <p:cNvGrpSpPr/>
          <p:nvPr userDrawn="1"/>
        </p:nvGrpSpPr>
        <p:grpSpPr>
          <a:xfrm>
            <a:off x="3125756" y="1020445"/>
            <a:ext cx="5951622" cy="80833"/>
            <a:chOff x="3125756" y="1020445"/>
            <a:chExt cx="5951622" cy="80833"/>
          </a:xfrm>
        </p:grpSpPr>
        <p:sp>
          <p:nvSpPr>
            <p:cNvPr id="20" name="Rectangle 19"/>
            <p:cNvSpPr/>
            <p:nvPr/>
          </p:nvSpPr>
          <p:spPr>
            <a:xfrm>
              <a:off x="3125756" y="1020445"/>
              <a:ext cx="1485900" cy="80833"/>
            </a:xfrm>
            <a:prstGeom prst="rect">
              <a:avLst/>
            </a:prstGeom>
            <a:solidFill>
              <a:srgbClr val="107B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4611656" y="1020445"/>
              <a:ext cx="1494568" cy="80833"/>
            </a:xfrm>
            <a:prstGeom prst="rect">
              <a:avLst/>
            </a:prstGeom>
            <a:solidFill>
              <a:srgbClr val="A3BB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6105578" y="1020445"/>
              <a:ext cx="1485900" cy="80833"/>
            </a:xfrm>
            <a:prstGeom prst="rect">
              <a:avLst/>
            </a:prstGeom>
            <a:solidFill>
              <a:srgbClr val="1787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7591478" y="1020445"/>
              <a:ext cx="1485900" cy="80833"/>
            </a:xfrm>
            <a:prstGeom prst="rect">
              <a:avLst/>
            </a:prstGeom>
            <a:solidFill>
              <a:srgbClr val="60D0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482111374"/>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rio Green2 Segment Left - Light">
    <p:bg>
      <p:bgPr>
        <a:solidFill>
          <a:schemeClr val="bg1"/>
        </a:solidFill>
        <a:effectLst/>
      </p:bgPr>
    </p:bg>
    <p:spTree>
      <p:nvGrpSpPr>
        <p:cNvPr id="1" name=""/>
        <p:cNvGrpSpPr/>
        <p:nvPr/>
      </p:nvGrpSpPr>
      <p:grpSpPr>
        <a:xfrm>
          <a:off x="0" y="0"/>
          <a:ext cx="0" cy="0"/>
          <a:chOff x="0" y="0"/>
          <a:chExt cx="0" cy="0"/>
        </a:xfrm>
      </p:grpSpPr>
      <p:sp>
        <p:nvSpPr>
          <p:cNvPr id="11" name="Title 1"/>
          <p:cNvSpPr>
            <a:spLocks noGrp="1"/>
          </p:cNvSpPr>
          <p:nvPr>
            <p:ph type="ctrTitle" hasCustomPrompt="1"/>
          </p:nvPr>
        </p:nvSpPr>
        <p:spPr>
          <a:xfrm>
            <a:off x="800472" y="295621"/>
            <a:ext cx="10610210" cy="701731"/>
          </a:xfrm>
        </p:spPr>
        <p:txBody>
          <a:bodyPr anchor="b">
            <a:normAutofit/>
          </a:bodyPr>
          <a:lstStyle>
            <a:lvl1pPr algn="ctr">
              <a:defRPr sz="4400" b="0" i="0">
                <a:solidFill>
                  <a:srgbClr val="556779"/>
                </a:solidFill>
                <a:latin typeface="Avenir Roman" charset="0"/>
                <a:ea typeface="Avenir Roman" charset="0"/>
                <a:cs typeface="Avenir Roman" charset="0"/>
              </a:defRPr>
            </a:lvl1pPr>
          </a:lstStyle>
          <a:p>
            <a:r>
              <a:rPr lang="en-US" dirty="0" smtClean="0"/>
              <a:t>Click to add title</a:t>
            </a:r>
            <a:endParaRPr lang="en-US" dirty="0"/>
          </a:p>
        </p:txBody>
      </p:sp>
      <p:sp>
        <p:nvSpPr>
          <p:cNvPr id="18" name="TextBox 17"/>
          <p:cNvSpPr txBox="1"/>
          <p:nvPr/>
        </p:nvSpPr>
        <p:spPr>
          <a:xfrm>
            <a:off x="8702400" y="6426558"/>
            <a:ext cx="3300712" cy="276999"/>
          </a:xfrm>
          <a:prstGeom prst="rect">
            <a:avLst/>
          </a:prstGeom>
          <a:noFill/>
        </p:spPr>
        <p:txBody>
          <a:bodyPr wrap="none" rtlCol="0">
            <a:spAutoFit/>
          </a:bodyPr>
          <a:lstStyle/>
          <a:p>
            <a:pPr algn="r"/>
            <a:r>
              <a:rPr lang="de-DE" sz="1200" dirty="0" smtClean="0">
                <a:solidFill>
                  <a:srgbClr val="556779"/>
                </a:solidFill>
                <a:latin typeface="Avenir Medium" charset="0"/>
                <a:ea typeface="Avenir Medium" charset="0"/>
                <a:cs typeface="Avenir Medium" charset="0"/>
              </a:rPr>
              <a:t>© The Xerces Society, Inc. All </a:t>
            </a:r>
            <a:r>
              <a:rPr lang="de-DE" sz="1200" dirty="0" err="1" smtClean="0">
                <a:solidFill>
                  <a:srgbClr val="556779"/>
                </a:solidFill>
                <a:latin typeface="Avenir Medium" charset="0"/>
                <a:ea typeface="Avenir Medium" charset="0"/>
                <a:cs typeface="Avenir Medium" charset="0"/>
              </a:rPr>
              <a:t>rights</a:t>
            </a:r>
            <a:r>
              <a:rPr lang="de-DE" sz="1200" dirty="0" smtClean="0">
                <a:solidFill>
                  <a:srgbClr val="556779"/>
                </a:solidFill>
                <a:latin typeface="Avenir Medium" charset="0"/>
                <a:ea typeface="Avenir Medium" charset="0"/>
                <a:cs typeface="Avenir Medium" charset="0"/>
              </a:rPr>
              <a:t> </a:t>
            </a:r>
            <a:r>
              <a:rPr lang="de-DE" sz="1200" dirty="0" err="1" smtClean="0">
                <a:solidFill>
                  <a:srgbClr val="556779"/>
                </a:solidFill>
                <a:latin typeface="Avenir Medium" charset="0"/>
                <a:ea typeface="Avenir Medium" charset="0"/>
                <a:cs typeface="Avenir Medium" charset="0"/>
              </a:rPr>
              <a:t>reserved</a:t>
            </a:r>
            <a:r>
              <a:rPr lang="de-DE" sz="1200" dirty="0" smtClean="0">
                <a:solidFill>
                  <a:srgbClr val="556779"/>
                </a:solidFill>
                <a:latin typeface="Avenir Medium" charset="0"/>
                <a:ea typeface="Avenir Medium" charset="0"/>
                <a:cs typeface="Avenir Medium" charset="0"/>
              </a:rPr>
              <a:t>.</a:t>
            </a:r>
            <a:endParaRPr lang="en-US" sz="1200" dirty="0">
              <a:solidFill>
                <a:srgbClr val="556779"/>
              </a:solidFill>
              <a:latin typeface="Avenir Medium" charset="0"/>
              <a:ea typeface="Avenir Medium" charset="0"/>
              <a:cs typeface="Avenir Medium" charset="0"/>
            </a:endParaRPr>
          </a:p>
        </p:txBody>
      </p:sp>
      <p:pic>
        <p:nvPicPr>
          <p:cNvPr id="19" name="Picture 18"/>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069904" y="5949161"/>
            <a:ext cx="1800765" cy="503155"/>
          </a:xfrm>
          <a:prstGeom prst="rect">
            <a:avLst/>
          </a:prstGeom>
        </p:spPr>
      </p:pic>
      <p:sp>
        <p:nvSpPr>
          <p:cNvPr id="21" name="Picture Placeholder 2"/>
          <p:cNvSpPr>
            <a:spLocks noGrp="1"/>
          </p:cNvSpPr>
          <p:nvPr>
            <p:ph type="pic" sz="quarter" idx="15"/>
          </p:nvPr>
        </p:nvSpPr>
        <p:spPr>
          <a:xfrm>
            <a:off x="3933482" y="1362787"/>
            <a:ext cx="7477200" cy="4455379"/>
          </a:xfrm>
          <a:ln w="6350">
            <a:solidFill>
              <a:schemeClr val="bg1">
                <a:lumMod val="65000"/>
              </a:schemeClr>
            </a:solidFill>
          </a:ln>
        </p:spPr>
        <p:txBody>
          <a:bodyPr/>
          <a:lstStyle/>
          <a:p>
            <a:r>
              <a:rPr lang="en-US" smtClean="0"/>
              <a:t>Click icon to add picture</a:t>
            </a:r>
            <a:endParaRPr lang="en-US"/>
          </a:p>
        </p:txBody>
      </p:sp>
      <p:sp>
        <p:nvSpPr>
          <p:cNvPr id="24" name="Rectangle 23"/>
          <p:cNvSpPr/>
          <p:nvPr/>
        </p:nvSpPr>
        <p:spPr>
          <a:xfrm>
            <a:off x="800472" y="1362786"/>
            <a:ext cx="2961869" cy="4455379"/>
          </a:xfrm>
          <a:prstGeom prst="rect">
            <a:avLst/>
          </a:prstGeom>
          <a:solidFill>
            <a:srgbClr val="1787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 Placeholder 26"/>
          <p:cNvSpPr>
            <a:spLocks noGrp="1"/>
          </p:cNvSpPr>
          <p:nvPr>
            <p:ph type="body" sz="quarter" idx="17" hasCustomPrompt="1"/>
          </p:nvPr>
        </p:nvSpPr>
        <p:spPr>
          <a:xfrm>
            <a:off x="1021977" y="2453225"/>
            <a:ext cx="2554941" cy="3100409"/>
          </a:xfrm>
        </p:spPr>
        <p:txBody>
          <a:bodyPr>
            <a:normAutofit/>
          </a:bodyPr>
          <a:lstStyle>
            <a:lvl1pPr marL="0" indent="0" algn="l">
              <a:buNone/>
              <a:defRPr sz="1800" b="0" i="0">
                <a:solidFill>
                  <a:schemeClr val="bg1"/>
                </a:solidFill>
                <a:latin typeface="Avenir Roman" charset="0"/>
                <a:ea typeface="Avenir Roman" charset="0"/>
                <a:cs typeface="Avenir Roman" charset="0"/>
              </a:defRPr>
            </a:lvl1pPr>
            <a:lvl2pPr marL="457200" indent="0">
              <a:buNone/>
              <a:defRPr sz="1600" b="0" i="0">
                <a:solidFill>
                  <a:srgbClr val="556779"/>
                </a:solidFill>
                <a:latin typeface="Avenir Roman" charset="0"/>
                <a:ea typeface="Avenir Roman" charset="0"/>
                <a:cs typeface="Avenir Roman" charset="0"/>
              </a:defRPr>
            </a:lvl2pPr>
            <a:lvl3pPr marL="914400" indent="0">
              <a:buNone/>
              <a:defRPr sz="1400" b="0" i="0">
                <a:solidFill>
                  <a:srgbClr val="556779"/>
                </a:solidFill>
                <a:latin typeface="Avenir Roman" charset="0"/>
                <a:ea typeface="Avenir Roman" charset="0"/>
                <a:cs typeface="Avenir Roman" charset="0"/>
              </a:defRPr>
            </a:lvl3pPr>
            <a:lvl4pPr marL="1371600" indent="0">
              <a:buNone/>
              <a:defRPr sz="1200" b="0" i="0">
                <a:solidFill>
                  <a:srgbClr val="556779"/>
                </a:solidFill>
                <a:latin typeface="Avenir Roman" charset="0"/>
                <a:ea typeface="Avenir Roman" charset="0"/>
                <a:cs typeface="Avenir Roman" charset="0"/>
              </a:defRPr>
            </a:lvl4pPr>
            <a:lvl5pPr marL="1828800" indent="0">
              <a:buNone/>
              <a:defRPr sz="1200" b="0" i="0">
                <a:solidFill>
                  <a:srgbClr val="556779"/>
                </a:solidFill>
                <a:latin typeface="Avenir Roman" charset="0"/>
                <a:ea typeface="Avenir Roman" charset="0"/>
                <a:cs typeface="Avenir Roman" charset="0"/>
              </a:defRPr>
            </a:lvl5pPr>
          </a:lstStyle>
          <a:p>
            <a:pPr lvl="0"/>
            <a:r>
              <a:rPr lang="en-US" dirty="0" smtClean="0"/>
              <a:t>Click to add text</a:t>
            </a:r>
            <a:endParaRPr lang="en-US" dirty="0"/>
          </a:p>
        </p:txBody>
      </p:sp>
      <p:sp>
        <p:nvSpPr>
          <p:cNvPr id="17" name="Text Placeholder 3"/>
          <p:cNvSpPr>
            <a:spLocks noGrp="1"/>
          </p:cNvSpPr>
          <p:nvPr>
            <p:ph type="body" sz="quarter" idx="26" hasCustomPrompt="1"/>
          </p:nvPr>
        </p:nvSpPr>
        <p:spPr>
          <a:xfrm>
            <a:off x="1021977" y="1460331"/>
            <a:ext cx="2554941" cy="895350"/>
          </a:xfrm>
        </p:spPr>
        <p:txBody>
          <a:bodyPr anchor="b" anchorCtr="0">
            <a:normAutofit/>
          </a:bodyPr>
          <a:lstStyle>
            <a:lvl1pPr marL="0" indent="0" algn="l">
              <a:buNone/>
              <a:defRPr sz="2400" b="0" i="0">
                <a:solidFill>
                  <a:schemeClr val="bg1"/>
                </a:solidFill>
                <a:latin typeface="Avenir Roman" charset="0"/>
                <a:ea typeface="Avenir Roman" charset="0"/>
                <a:cs typeface="Avenir Roman" charset="0"/>
              </a:defRPr>
            </a:lvl1pPr>
            <a:lvl2pPr algn="ctr">
              <a:defRPr sz="2000" b="0" i="0">
                <a:solidFill>
                  <a:schemeClr val="bg1"/>
                </a:solidFill>
                <a:latin typeface="Avenir Roman" charset="0"/>
                <a:ea typeface="Avenir Roman" charset="0"/>
                <a:cs typeface="Avenir Roman" charset="0"/>
              </a:defRPr>
            </a:lvl2pPr>
            <a:lvl3pPr algn="ctr">
              <a:defRPr sz="1800" b="0" i="0">
                <a:solidFill>
                  <a:schemeClr val="bg1"/>
                </a:solidFill>
                <a:latin typeface="Avenir Roman" charset="0"/>
                <a:ea typeface="Avenir Roman" charset="0"/>
                <a:cs typeface="Avenir Roman" charset="0"/>
              </a:defRPr>
            </a:lvl3pPr>
            <a:lvl4pPr algn="ctr">
              <a:defRPr sz="1600" b="0" i="0">
                <a:solidFill>
                  <a:schemeClr val="bg1"/>
                </a:solidFill>
                <a:latin typeface="Avenir Roman" charset="0"/>
                <a:ea typeface="Avenir Roman" charset="0"/>
                <a:cs typeface="Avenir Roman" charset="0"/>
              </a:defRPr>
            </a:lvl4pPr>
            <a:lvl5pPr algn="ctr">
              <a:defRPr sz="1600" b="0" i="0">
                <a:solidFill>
                  <a:schemeClr val="bg1"/>
                </a:solidFill>
                <a:latin typeface="Avenir Roman" charset="0"/>
                <a:ea typeface="Avenir Roman" charset="0"/>
                <a:cs typeface="Avenir Roman" charset="0"/>
              </a:defRPr>
            </a:lvl5pPr>
          </a:lstStyle>
          <a:p>
            <a:pPr lvl="0"/>
            <a:r>
              <a:rPr lang="en-US" dirty="0" smtClean="0"/>
              <a:t>Click to add title</a:t>
            </a:r>
            <a:endParaRPr lang="en-US" dirty="0"/>
          </a:p>
        </p:txBody>
      </p:sp>
      <p:sp>
        <p:nvSpPr>
          <p:cNvPr id="20" name="Text Placeholder 31"/>
          <p:cNvSpPr>
            <a:spLocks noGrp="1"/>
          </p:cNvSpPr>
          <p:nvPr>
            <p:ph type="body" sz="quarter" idx="30" hasCustomPrompt="1"/>
          </p:nvPr>
        </p:nvSpPr>
        <p:spPr>
          <a:xfrm>
            <a:off x="3933482" y="5830384"/>
            <a:ext cx="5947941" cy="291977"/>
          </a:xfrm>
          <a:effectLst/>
        </p:spPr>
        <p:txBody>
          <a:bodyPr>
            <a:noAutofit/>
          </a:bodyPr>
          <a:lstStyle>
            <a:lvl1pPr marL="0" indent="0">
              <a:buNone/>
              <a:defRPr sz="1050" b="0" i="0">
                <a:solidFill>
                  <a:srgbClr val="556779"/>
                </a:solidFill>
                <a:effectLst/>
                <a:latin typeface="Avenir Medium" charset="0"/>
                <a:ea typeface="Avenir Medium" charset="0"/>
                <a:cs typeface="Avenir Medium" charset="0"/>
              </a:defRPr>
            </a:lvl1pPr>
            <a:lvl2pPr marL="457200" indent="0">
              <a:buNone/>
              <a:defRPr sz="1200" b="0" i="0">
                <a:solidFill>
                  <a:srgbClr val="556779"/>
                </a:solidFill>
                <a:latin typeface="Avenir Medium" charset="0"/>
                <a:ea typeface="Avenir Medium" charset="0"/>
                <a:cs typeface="Avenir Medium" charset="0"/>
              </a:defRPr>
            </a:lvl2pPr>
            <a:lvl3pPr marL="914400" indent="0">
              <a:buNone/>
              <a:defRPr sz="1200" b="0" i="0">
                <a:solidFill>
                  <a:srgbClr val="556779"/>
                </a:solidFill>
                <a:latin typeface="Avenir Medium" charset="0"/>
                <a:ea typeface="Avenir Medium" charset="0"/>
                <a:cs typeface="Avenir Medium" charset="0"/>
              </a:defRPr>
            </a:lvl3pPr>
            <a:lvl4pPr marL="1371600" indent="0">
              <a:buNone/>
              <a:defRPr sz="1200" b="0" i="0">
                <a:solidFill>
                  <a:srgbClr val="556779"/>
                </a:solidFill>
                <a:latin typeface="Avenir Medium" charset="0"/>
                <a:ea typeface="Avenir Medium" charset="0"/>
                <a:cs typeface="Avenir Medium" charset="0"/>
              </a:defRPr>
            </a:lvl4pPr>
            <a:lvl5pPr marL="1828800" indent="0">
              <a:buNone/>
              <a:defRPr sz="1200" b="0" i="0">
                <a:solidFill>
                  <a:srgbClr val="556779"/>
                </a:solidFill>
                <a:latin typeface="Avenir Medium" charset="0"/>
                <a:ea typeface="Avenir Medium" charset="0"/>
                <a:cs typeface="Avenir Medium" charset="0"/>
              </a:defRPr>
            </a:lvl5pPr>
          </a:lstStyle>
          <a:p>
            <a:pPr lvl="0"/>
            <a:r>
              <a:rPr lang="en-US" dirty="0" smtClean="0"/>
              <a:t>Click to add photo credit</a:t>
            </a:r>
            <a:endParaRPr lang="en-US" dirty="0"/>
          </a:p>
        </p:txBody>
      </p:sp>
      <p:grpSp>
        <p:nvGrpSpPr>
          <p:cNvPr id="22" name="Group 21"/>
          <p:cNvGrpSpPr/>
          <p:nvPr userDrawn="1"/>
        </p:nvGrpSpPr>
        <p:grpSpPr>
          <a:xfrm>
            <a:off x="3125756" y="1020445"/>
            <a:ext cx="5951622" cy="80833"/>
            <a:chOff x="3125756" y="1020445"/>
            <a:chExt cx="5951622" cy="80833"/>
          </a:xfrm>
        </p:grpSpPr>
        <p:sp>
          <p:nvSpPr>
            <p:cNvPr id="23" name="Rectangle 22"/>
            <p:cNvSpPr/>
            <p:nvPr/>
          </p:nvSpPr>
          <p:spPr>
            <a:xfrm>
              <a:off x="3125756" y="1020445"/>
              <a:ext cx="1485900" cy="80833"/>
            </a:xfrm>
            <a:prstGeom prst="rect">
              <a:avLst/>
            </a:prstGeom>
            <a:solidFill>
              <a:srgbClr val="107B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4611656" y="1020445"/>
              <a:ext cx="1494568" cy="80833"/>
            </a:xfrm>
            <a:prstGeom prst="rect">
              <a:avLst/>
            </a:prstGeom>
            <a:solidFill>
              <a:srgbClr val="A3BB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6105578" y="1020445"/>
              <a:ext cx="1485900" cy="80833"/>
            </a:xfrm>
            <a:prstGeom prst="rect">
              <a:avLst/>
            </a:prstGeom>
            <a:solidFill>
              <a:srgbClr val="1787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7591478" y="1020445"/>
              <a:ext cx="1485900" cy="80833"/>
            </a:xfrm>
            <a:prstGeom prst="rect">
              <a:avLst/>
            </a:prstGeom>
            <a:solidFill>
              <a:srgbClr val="60D0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92479852"/>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rio Green2 Segment Right - Light">
    <p:bg>
      <p:bgPr>
        <a:solidFill>
          <a:schemeClr val="bg1"/>
        </a:solidFill>
        <a:effectLst/>
      </p:bgPr>
    </p:bg>
    <p:spTree>
      <p:nvGrpSpPr>
        <p:cNvPr id="1" name=""/>
        <p:cNvGrpSpPr/>
        <p:nvPr/>
      </p:nvGrpSpPr>
      <p:grpSpPr>
        <a:xfrm>
          <a:off x="0" y="0"/>
          <a:ext cx="0" cy="0"/>
          <a:chOff x="0" y="0"/>
          <a:chExt cx="0" cy="0"/>
        </a:xfrm>
      </p:grpSpPr>
      <p:sp>
        <p:nvSpPr>
          <p:cNvPr id="11" name="Title 1"/>
          <p:cNvSpPr>
            <a:spLocks noGrp="1"/>
          </p:cNvSpPr>
          <p:nvPr>
            <p:ph type="ctrTitle" hasCustomPrompt="1"/>
          </p:nvPr>
        </p:nvSpPr>
        <p:spPr>
          <a:xfrm>
            <a:off x="800472" y="295621"/>
            <a:ext cx="10610210" cy="701731"/>
          </a:xfrm>
        </p:spPr>
        <p:txBody>
          <a:bodyPr anchor="b">
            <a:normAutofit/>
          </a:bodyPr>
          <a:lstStyle>
            <a:lvl1pPr algn="ctr">
              <a:defRPr sz="4400" b="0" i="0">
                <a:solidFill>
                  <a:srgbClr val="556779"/>
                </a:solidFill>
                <a:latin typeface="Avenir Roman" charset="0"/>
                <a:ea typeface="Avenir Roman" charset="0"/>
                <a:cs typeface="Avenir Roman" charset="0"/>
              </a:defRPr>
            </a:lvl1pPr>
          </a:lstStyle>
          <a:p>
            <a:r>
              <a:rPr lang="en-US" dirty="0" smtClean="0"/>
              <a:t>Click to add title</a:t>
            </a:r>
            <a:endParaRPr lang="en-US" dirty="0"/>
          </a:p>
        </p:txBody>
      </p:sp>
      <p:sp>
        <p:nvSpPr>
          <p:cNvPr id="18" name="TextBox 17"/>
          <p:cNvSpPr txBox="1"/>
          <p:nvPr/>
        </p:nvSpPr>
        <p:spPr>
          <a:xfrm>
            <a:off x="8702400" y="6426558"/>
            <a:ext cx="3300712" cy="276999"/>
          </a:xfrm>
          <a:prstGeom prst="rect">
            <a:avLst/>
          </a:prstGeom>
          <a:noFill/>
        </p:spPr>
        <p:txBody>
          <a:bodyPr wrap="none" rtlCol="0">
            <a:spAutoFit/>
          </a:bodyPr>
          <a:lstStyle/>
          <a:p>
            <a:pPr algn="r"/>
            <a:r>
              <a:rPr lang="de-DE" sz="1200" dirty="0" smtClean="0">
                <a:solidFill>
                  <a:srgbClr val="556779"/>
                </a:solidFill>
                <a:latin typeface="Avenir Medium" charset="0"/>
                <a:ea typeface="Avenir Medium" charset="0"/>
                <a:cs typeface="Avenir Medium" charset="0"/>
              </a:rPr>
              <a:t>© The Xerces Society, Inc. All </a:t>
            </a:r>
            <a:r>
              <a:rPr lang="de-DE" sz="1200" dirty="0" err="1" smtClean="0">
                <a:solidFill>
                  <a:srgbClr val="556779"/>
                </a:solidFill>
                <a:latin typeface="Avenir Medium" charset="0"/>
                <a:ea typeface="Avenir Medium" charset="0"/>
                <a:cs typeface="Avenir Medium" charset="0"/>
              </a:rPr>
              <a:t>rights</a:t>
            </a:r>
            <a:r>
              <a:rPr lang="de-DE" sz="1200" dirty="0" smtClean="0">
                <a:solidFill>
                  <a:srgbClr val="556779"/>
                </a:solidFill>
                <a:latin typeface="Avenir Medium" charset="0"/>
                <a:ea typeface="Avenir Medium" charset="0"/>
                <a:cs typeface="Avenir Medium" charset="0"/>
              </a:rPr>
              <a:t> </a:t>
            </a:r>
            <a:r>
              <a:rPr lang="de-DE" sz="1200" dirty="0" err="1" smtClean="0">
                <a:solidFill>
                  <a:srgbClr val="556779"/>
                </a:solidFill>
                <a:latin typeface="Avenir Medium" charset="0"/>
                <a:ea typeface="Avenir Medium" charset="0"/>
                <a:cs typeface="Avenir Medium" charset="0"/>
              </a:rPr>
              <a:t>reserved</a:t>
            </a:r>
            <a:r>
              <a:rPr lang="de-DE" sz="1200" dirty="0" smtClean="0">
                <a:solidFill>
                  <a:srgbClr val="556779"/>
                </a:solidFill>
                <a:latin typeface="Avenir Medium" charset="0"/>
                <a:ea typeface="Avenir Medium" charset="0"/>
                <a:cs typeface="Avenir Medium" charset="0"/>
              </a:rPr>
              <a:t>.</a:t>
            </a:r>
            <a:endParaRPr lang="en-US" sz="1200" dirty="0">
              <a:solidFill>
                <a:srgbClr val="556779"/>
              </a:solidFill>
              <a:latin typeface="Avenir Medium" charset="0"/>
              <a:ea typeface="Avenir Medium" charset="0"/>
              <a:cs typeface="Avenir Medium" charset="0"/>
            </a:endParaRPr>
          </a:p>
        </p:txBody>
      </p:sp>
      <p:pic>
        <p:nvPicPr>
          <p:cNvPr id="19" name="Picture 18"/>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069904" y="5949161"/>
            <a:ext cx="1800765" cy="503155"/>
          </a:xfrm>
          <a:prstGeom prst="rect">
            <a:avLst/>
          </a:prstGeom>
        </p:spPr>
      </p:pic>
      <p:sp>
        <p:nvSpPr>
          <p:cNvPr id="21" name="Picture Placeholder 2"/>
          <p:cNvSpPr>
            <a:spLocks noGrp="1"/>
          </p:cNvSpPr>
          <p:nvPr>
            <p:ph type="pic" sz="quarter" idx="15"/>
          </p:nvPr>
        </p:nvSpPr>
        <p:spPr>
          <a:xfrm>
            <a:off x="800472" y="1362787"/>
            <a:ext cx="7477200" cy="4455379"/>
          </a:xfrm>
          <a:ln w="6350">
            <a:solidFill>
              <a:schemeClr val="bg1">
                <a:lumMod val="65000"/>
              </a:schemeClr>
            </a:solidFill>
          </a:ln>
        </p:spPr>
        <p:txBody>
          <a:bodyPr/>
          <a:lstStyle/>
          <a:p>
            <a:r>
              <a:rPr lang="en-US" smtClean="0"/>
              <a:t>Click icon to add picture</a:t>
            </a:r>
            <a:endParaRPr lang="en-US"/>
          </a:p>
        </p:txBody>
      </p:sp>
      <p:sp>
        <p:nvSpPr>
          <p:cNvPr id="24" name="Rectangle 23"/>
          <p:cNvSpPr/>
          <p:nvPr/>
        </p:nvSpPr>
        <p:spPr>
          <a:xfrm>
            <a:off x="8466642" y="1362786"/>
            <a:ext cx="2961869" cy="4455379"/>
          </a:xfrm>
          <a:prstGeom prst="rect">
            <a:avLst/>
          </a:prstGeom>
          <a:solidFill>
            <a:srgbClr val="1787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 Placeholder 26"/>
          <p:cNvSpPr>
            <a:spLocks noGrp="1"/>
          </p:cNvSpPr>
          <p:nvPr>
            <p:ph type="body" sz="quarter" idx="17" hasCustomPrompt="1"/>
          </p:nvPr>
        </p:nvSpPr>
        <p:spPr>
          <a:xfrm>
            <a:off x="8688147" y="2453225"/>
            <a:ext cx="2554941" cy="3100409"/>
          </a:xfrm>
        </p:spPr>
        <p:txBody>
          <a:bodyPr>
            <a:normAutofit/>
          </a:bodyPr>
          <a:lstStyle>
            <a:lvl1pPr marL="0" indent="0" algn="l">
              <a:buNone/>
              <a:defRPr sz="1800" b="0" i="0">
                <a:solidFill>
                  <a:schemeClr val="bg1"/>
                </a:solidFill>
                <a:latin typeface="Avenir Roman" charset="0"/>
                <a:ea typeface="Avenir Roman" charset="0"/>
                <a:cs typeface="Avenir Roman" charset="0"/>
              </a:defRPr>
            </a:lvl1pPr>
            <a:lvl2pPr marL="457200" indent="0">
              <a:buNone/>
              <a:defRPr sz="1600" b="0" i="0">
                <a:solidFill>
                  <a:srgbClr val="556779"/>
                </a:solidFill>
                <a:latin typeface="Avenir Roman" charset="0"/>
                <a:ea typeface="Avenir Roman" charset="0"/>
                <a:cs typeface="Avenir Roman" charset="0"/>
              </a:defRPr>
            </a:lvl2pPr>
            <a:lvl3pPr marL="914400" indent="0">
              <a:buNone/>
              <a:defRPr sz="1400" b="0" i="0">
                <a:solidFill>
                  <a:srgbClr val="556779"/>
                </a:solidFill>
                <a:latin typeface="Avenir Roman" charset="0"/>
                <a:ea typeface="Avenir Roman" charset="0"/>
                <a:cs typeface="Avenir Roman" charset="0"/>
              </a:defRPr>
            </a:lvl3pPr>
            <a:lvl4pPr marL="1371600" indent="0">
              <a:buNone/>
              <a:defRPr sz="1200" b="0" i="0">
                <a:solidFill>
                  <a:srgbClr val="556779"/>
                </a:solidFill>
                <a:latin typeface="Avenir Roman" charset="0"/>
                <a:ea typeface="Avenir Roman" charset="0"/>
                <a:cs typeface="Avenir Roman" charset="0"/>
              </a:defRPr>
            </a:lvl4pPr>
            <a:lvl5pPr marL="1828800" indent="0">
              <a:buNone/>
              <a:defRPr sz="1200" b="0" i="0">
                <a:solidFill>
                  <a:srgbClr val="556779"/>
                </a:solidFill>
                <a:latin typeface="Avenir Roman" charset="0"/>
                <a:ea typeface="Avenir Roman" charset="0"/>
                <a:cs typeface="Avenir Roman" charset="0"/>
              </a:defRPr>
            </a:lvl5pPr>
          </a:lstStyle>
          <a:p>
            <a:pPr lvl="0"/>
            <a:r>
              <a:rPr lang="en-US" dirty="0" smtClean="0"/>
              <a:t>Click to add text</a:t>
            </a:r>
            <a:endParaRPr lang="en-US" dirty="0"/>
          </a:p>
        </p:txBody>
      </p:sp>
      <p:sp>
        <p:nvSpPr>
          <p:cNvPr id="22" name="Text Placeholder 3"/>
          <p:cNvSpPr>
            <a:spLocks noGrp="1"/>
          </p:cNvSpPr>
          <p:nvPr>
            <p:ph type="body" sz="quarter" idx="26" hasCustomPrompt="1"/>
          </p:nvPr>
        </p:nvSpPr>
        <p:spPr>
          <a:xfrm>
            <a:off x="8688147" y="1460331"/>
            <a:ext cx="2554941" cy="895350"/>
          </a:xfrm>
        </p:spPr>
        <p:txBody>
          <a:bodyPr anchor="b" anchorCtr="0">
            <a:normAutofit/>
          </a:bodyPr>
          <a:lstStyle>
            <a:lvl1pPr marL="0" indent="0" algn="l">
              <a:buNone/>
              <a:defRPr sz="2400" b="0" i="0">
                <a:solidFill>
                  <a:schemeClr val="bg1"/>
                </a:solidFill>
                <a:latin typeface="Avenir Roman" charset="0"/>
                <a:ea typeface="Avenir Roman" charset="0"/>
                <a:cs typeface="Avenir Roman" charset="0"/>
              </a:defRPr>
            </a:lvl1pPr>
            <a:lvl2pPr algn="ctr">
              <a:defRPr sz="2000" b="0" i="0">
                <a:solidFill>
                  <a:schemeClr val="bg1"/>
                </a:solidFill>
                <a:latin typeface="Avenir Roman" charset="0"/>
                <a:ea typeface="Avenir Roman" charset="0"/>
                <a:cs typeface="Avenir Roman" charset="0"/>
              </a:defRPr>
            </a:lvl2pPr>
            <a:lvl3pPr algn="ctr">
              <a:defRPr sz="1800" b="0" i="0">
                <a:solidFill>
                  <a:schemeClr val="bg1"/>
                </a:solidFill>
                <a:latin typeface="Avenir Roman" charset="0"/>
                <a:ea typeface="Avenir Roman" charset="0"/>
                <a:cs typeface="Avenir Roman" charset="0"/>
              </a:defRPr>
            </a:lvl3pPr>
            <a:lvl4pPr algn="ctr">
              <a:defRPr sz="1600" b="0" i="0">
                <a:solidFill>
                  <a:schemeClr val="bg1"/>
                </a:solidFill>
                <a:latin typeface="Avenir Roman" charset="0"/>
                <a:ea typeface="Avenir Roman" charset="0"/>
                <a:cs typeface="Avenir Roman" charset="0"/>
              </a:defRPr>
            </a:lvl4pPr>
            <a:lvl5pPr algn="ctr">
              <a:defRPr sz="1600" b="0" i="0">
                <a:solidFill>
                  <a:schemeClr val="bg1"/>
                </a:solidFill>
                <a:latin typeface="Avenir Roman" charset="0"/>
                <a:ea typeface="Avenir Roman" charset="0"/>
                <a:cs typeface="Avenir Roman" charset="0"/>
              </a:defRPr>
            </a:lvl5pPr>
          </a:lstStyle>
          <a:p>
            <a:pPr lvl="0"/>
            <a:r>
              <a:rPr lang="en-US" dirty="0" smtClean="0"/>
              <a:t>Click to add title</a:t>
            </a:r>
            <a:endParaRPr lang="en-US" dirty="0"/>
          </a:p>
        </p:txBody>
      </p:sp>
      <p:sp>
        <p:nvSpPr>
          <p:cNvPr id="23" name="Text Placeholder 31"/>
          <p:cNvSpPr>
            <a:spLocks noGrp="1"/>
          </p:cNvSpPr>
          <p:nvPr>
            <p:ph type="body" sz="quarter" idx="30" hasCustomPrompt="1"/>
          </p:nvPr>
        </p:nvSpPr>
        <p:spPr>
          <a:xfrm>
            <a:off x="800472" y="5818165"/>
            <a:ext cx="5947941" cy="291977"/>
          </a:xfrm>
          <a:effectLst/>
        </p:spPr>
        <p:txBody>
          <a:bodyPr>
            <a:noAutofit/>
          </a:bodyPr>
          <a:lstStyle>
            <a:lvl1pPr marL="0" indent="0">
              <a:buNone/>
              <a:defRPr sz="1050" b="0" i="0">
                <a:solidFill>
                  <a:srgbClr val="556779"/>
                </a:solidFill>
                <a:effectLst/>
                <a:latin typeface="Avenir Medium" charset="0"/>
                <a:ea typeface="Avenir Medium" charset="0"/>
                <a:cs typeface="Avenir Medium" charset="0"/>
              </a:defRPr>
            </a:lvl1pPr>
            <a:lvl2pPr marL="457200" indent="0">
              <a:buNone/>
              <a:defRPr sz="1200" b="0" i="0">
                <a:solidFill>
                  <a:srgbClr val="556779"/>
                </a:solidFill>
                <a:latin typeface="Avenir Medium" charset="0"/>
                <a:ea typeface="Avenir Medium" charset="0"/>
                <a:cs typeface="Avenir Medium" charset="0"/>
              </a:defRPr>
            </a:lvl2pPr>
            <a:lvl3pPr marL="914400" indent="0">
              <a:buNone/>
              <a:defRPr sz="1200" b="0" i="0">
                <a:solidFill>
                  <a:srgbClr val="556779"/>
                </a:solidFill>
                <a:latin typeface="Avenir Medium" charset="0"/>
                <a:ea typeface="Avenir Medium" charset="0"/>
                <a:cs typeface="Avenir Medium" charset="0"/>
              </a:defRPr>
            </a:lvl3pPr>
            <a:lvl4pPr marL="1371600" indent="0">
              <a:buNone/>
              <a:defRPr sz="1200" b="0" i="0">
                <a:solidFill>
                  <a:srgbClr val="556779"/>
                </a:solidFill>
                <a:latin typeface="Avenir Medium" charset="0"/>
                <a:ea typeface="Avenir Medium" charset="0"/>
                <a:cs typeface="Avenir Medium" charset="0"/>
              </a:defRPr>
            </a:lvl4pPr>
            <a:lvl5pPr marL="1828800" indent="0">
              <a:buNone/>
              <a:defRPr sz="1200" b="0" i="0">
                <a:solidFill>
                  <a:srgbClr val="556779"/>
                </a:solidFill>
                <a:latin typeface="Avenir Medium" charset="0"/>
                <a:ea typeface="Avenir Medium" charset="0"/>
                <a:cs typeface="Avenir Medium" charset="0"/>
              </a:defRPr>
            </a:lvl5pPr>
          </a:lstStyle>
          <a:p>
            <a:pPr lvl="0"/>
            <a:r>
              <a:rPr lang="en-US" dirty="0" smtClean="0"/>
              <a:t>Click to add photo credit</a:t>
            </a:r>
            <a:endParaRPr lang="en-US" dirty="0"/>
          </a:p>
        </p:txBody>
      </p:sp>
      <p:grpSp>
        <p:nvGrpSpPr>
          <p:cNvPr id="17" name="Group 16"/>
          <p:cNvGrpSpPr/>
          <p:nvPr userDrawn="1"/>
        </p:nvGrpSpPr>
        <p:grpSpPr>
          <a:xfrm>
            <a:off x="3125756" y="1020445"/>
            <a:ext cx="5951622" cy="80833"/>
            <a:chOff x="3125756" y="1020445"/>
            <a:chExt cx="5951622" cy="80833"/>
          </a:xfrm>
        </p:grpSpPr>
        <p:sp>
          <p:nvSpPr>
            <p:cNvPr id="20" name="Rectangle 19"/>
            <p:cNvSpPr/>
            <p:nvPr/>
          </p:nvSpPr>
          <p:spPr>
            <a:xfrm>
              <a:off x="3125756" y="1020445"/>
              <a:ext cx="1485900" cy="80833"/>
            </a:xfrm>
            <a:prstGeom prst="rect">
              <a:avLst/>
            </a:prstGeom>
            <a:solidFill>
              <a:srgbClr val="107B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4611656" y="1020445"/>
              <a:ext cx="1494568" cy="80833"/>
            </a:xfrm>
            <a:prstGeom prst="rect">
              <a:avLst/>
            </a:prstGeom>
            <a:solidFill>
              <a:srgbClr val="A3BB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6105578" y="1020445"/>
              <a:ext cx="1485900" cy="80833"/>
            </a:xfrm>
            <a:prstGeom prst="rect">
              <a:avLst/>
            </a:prstGeom>
            <a:solidFill>
              <a:srgbClr val="1787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7591478" y="1020445"/>
              <a:ext cx="1485900" cy="80833"/>
            </a:xfrm>
            <a:prstGeom prst="rect">
              <a:avLst/>
            </a:prstGeom>
            <a:solidFill>
              <a:srgbClr val="60D0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970936929"/>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opic Arrows - Light">
    <p:bg>
      <p:bgPr>
        <a:solidFill>
          <a:schemeClr val="bg1"/>
        </a:solidFill>
        <a:effectLst/>
      </p:bgPr>
    </p:bg>
    <p:spTree>
      <p:nvGrpSpPr>
        <p:cNvPr id="1" name=""/>
        <p:cNvGrpSpPr/>
        <p:nvPr/>
      </p:nvGrpSpPr>
      <p:grpSpPr>
        <a:xfrm>
          <a:off x="0" y="0"/>
          <a:ext cx="0" cy="0"/>
          <a:chOff x="0" y="0"/>
          <a:chExt cx="0" cy="0"/>
        </a:xfrm>
      </p:grpSpPr>
      <p:sp>
        <p:nvSpPr>
          <p:cNvPr id="11" name="Title 1"/>
          <p:cNvSpPr>
            <a:spLocks noGrp="1"/>
          </p:cNvSpPr>
          <p:nvPr>
            <p:ph type="ctrTitle" hasCustomPrompt="1"/>
          </p:nvPr>
        </p:nvSpPr>
        <p:spPr>
          <a:xfrm>
            <a:off x="800472" y="295621"/>
            <a:ext cx="10610210" cy="701731"/>
          </a:xfrm>
        </p:spPr>
        <p:txBody>
          <a:bodyPr anchor="b">
            <a:normAutofit/>
          </a:bodyPr>
          <a:lstStyle>
            <a:lvl1pPr algn="ctr">
              <a:defRPr sz="4400" b="0" i="0">
                <a:solidFill>
                  <a:srgbClr val="556779"/>
                </a:solidFill>
                <a:latin typeface="Avenir Roman" charset="0"/>
                <a:ea typeface="Avenir Roman" charset="0"/>
                <a:cs typeface="Avenir Roman" charset="0"/>
              </a:defRPr>
            </a:lvl1pPr>
          </a:lstStyle>
          <a:p>
            <a:r>
              <a:rPr lang="en-US" dirty="0" smtClean="0"/>
              <a:t>Click to add title</a:t>
            </a:r>
            <a:endParaRPr lang="en-US" dirty="0"/>
          </a:p>
        </p:txBody>
      </p:sp>
      <p:sp>
        <p:nvSpPr>
          <p:cNvPr id="17" name="Text Placeholder 26"/>
          <p:cNvSpPr>
            <a:spLocks noGrp="1"/>
          </p:cNvSpPr>
          <p:nvPr>
            <p:ph type="body" sz="quarter" idx="12" hasCustomPrompt="1"/>
          </p:nvPr>
        </p:nvSpPr>
        <p:spPr>
          <a:xfrm>
            <a:off x="800472" y="1230762"/>
            <a:ext cx="10610210" cy="477604"/>
          </a:xfrm>
        </p:spPr>
        <p:txBody>
          <a:bodyPr>
            <a:normAutofit/>
          </a:bodyPr>
          <a:lstStyle>
            <a:lvl1pPr marL="0" indent="0" algn="ctr">
              <a:buNone/>
              <a:defRPr sz="1800" b="0" i="0">
                <a:solidFill>
                  <a:srgbClr val="556779"/>
                </a:solidFill>
                <a:latin typeface="Avenir Roman" charset="0"/>
                <a:ea typeface="Avenir Roman" charset="0"/>
                <a:cs typeface="Avenir Roman" charset="0"/>
              </a:defRPr>
            </a:lvl1pPr>
            <a:lvl2pPr marL="457200" indent="0">
              <a:buNone/>
              <a:defRPr sz="1600" b="0" i="0">
                <a:solidFill>
                  <a:srgbClr val="556779"/>
                </a:solidFill>
                <a:latin typeface="Avenir Roman" charset="0"/>
                <a:ea typeface="Avenir Roman" charset="0"/>
                <a:cs typeface="Avenir Roman" charset="0"/>
              </a:defRPr>
            </a:lvl2pPr>
            <a:lvl3pPr marL="914400" indent="0">
              <a:buNone/>
              <a:defRPr sz="1400" b="0" i="0">
                <a:solidFill>
                  <a:srgbClr val="556779"/>
                </a:solidFill>
                <a:latin typeface="Avenir Roman" charset="0"/>
                <a:ea typeface="Avenir Roman" charset="0"/>
                <a:cs typeface="Avenir Roman" charset="0"/>
              </a:defRPr>
            </a:lvl3pPr>
            <a:lvl4pPr marL="1371600" indent="0">
              <a:buNone/>
              <a:defRPr sz="1200" b="0" i="0">
                <a:solidFill>
                  <a:srgbClr val="556779"/>
                </a:solidFill>
                <a:latin typeface="Avenir Roman" charset="0"/>
                <a:ea typeface="Avenir Roman" charset="0"/>
                <a:cs typeface="Avenir Roman" charset="0"/>
              </a:defRPr>
            </a:lvl4pPr>
            <a:lvl5pPr marL="1828800" indent="0">
              <a:buNone/>
              <a:defRPr sz="1200" b="0" i="0">
                <a:solidFill>
                  <a:srgbClr val="556779"/>
                </a:solidFill>
                <a:latin typeface="Avenir Roman" charset="0"/>
                <a:ea typeface="Avenir Roman" charset="0"/>
                <a:cs typeface="Avenir Roman" charset="0"/>
              </a:defRPr>
            </a:lvl5pPr>
          </a:lstStyle>
          <a:p>
            <a:pPr lvl="0"/>
            <a:r>
              <a:rPr lang="en-US" dirty="0" smtClean="0"/>
              <a:t>Click to add text</a:t>
            </a:r>
            <a:endParaRPr lang="en-US" dirty="0"/>
          </a:p>
        </p:txBody>
      </p:sp>
      <p:sp>
        <p:nvSpPr>
          <p:cNvPr id="18" name="TextBox 17"/>
          <p:cNvSpPr txBox="1"/>
          <p:nvPr/>
        </p:nvSpPr>
        <p:spPr>
          <a:xfrm>
            <a:off x="8702400" y="6426558"/>
            <a:ext cx="3300712" cy="276999"/>
          </a:xfrm>
          <a:prstGeom prst="rect">
            <a:avLst/>
          </a:prstGeom>
          <a:noFill/>
        </p:spPr>
        <p:txBody>
          <a:bodyPr wrap="none" rtlCol="0">
            <a:spAutoFit/>
          </a:bodyPr>
          <a:lstStyle/>
          <a:p>
            <a:pPr algn="r"/>
            <a:r>
              <a:rPr lang="de-DE" sz="1200" dirty="0" smtClean="0">
                <a:solidFill>
                  <a:srgbClr val="556779"/>
                </a:solidFill>
                <a:latin typeface="Avenir Medium" charset="0"/>
                <a:ea typeface="Avenir Medium" charset="0"/>
                <a:cs typeface="Avenir Medium" charset="0"/>
              </a:rPr>
              <a:t>© The Xerces Society, Inc. All </a:t>
            </a:r>
            <a:r>
              <a:rPr lang="de-DE" sz="1200" dirty="0" err="1" smtClean="0">
                <a:solidFill>
                  <a:srgbClr val="556779"/>
                </a:solidFill>
                <a:latin typeface="Avenir Medium" charset="0"/>
                <a:ea typeface="Avenir Medium" charset="0"/>
                <a:cs typeface="Avenir Medium" charset="0"/>
              </a:rPr>
              <a:t>rights</a:t>
            </a:r>
            <a:r>
              <a:rPr lang="de-DE" sz="1200" dirty="0" smtClean="0">
                <a:solidFill>
                  <a:srgbClr val="556779"/>
                </a:solidFill>
                <a:latin typeface="Avenir Medium" charset="0"/>
                <a:ea typeface="Avenir Medium" charset="0"/>
                <a:cs typeface="Avenir Medium" charset="0"/>
              </a:rPr>
              <a:t> </a:t>
            </a:r>
            <a:r>
              <a:rPr lang="de-DE" sz="1200" dirty="0" err="1" smtClean="0">
                <a:solidFill>
                  <a:srgbClr val="556779"/>
                </a:solidFill>
                <a:latin typeface="Avenir Medium" charset="0"/>
                <a:ea typeface="Avenir Medium" charset="0"/>
                <a:cs typeface="Avenir Medium" charset="0"/>
              </a:rPr>
              <a:t>reserved</a:t>
            </a:r>
            <a:r>
              <a:rPr lang="de-DE" sz="1200" dirty="0" smtClean="0">
                <a:solidFill>
                  <a:srgbClr val="556779"/>
                </a:solidFill>
                <a:latin typeface="Avenir Medium" charset="0"/>
                <a:ea typeface="Avenir Medium" charset="0"/>
                <a:cs typeface="Avenir Medium" charset="0"/>
              </a:rPr>
              <a:t>.</a:t>
            </a:r>
            <a:endParaRPr lang="en-US" sz="1200" dirty="0">
              <a:solidFill>
                <a:srgbClr val="556779"/>
              </a:solidFill>
              <a:latin typeface="Avenir Medium" charset="0"/>
              <a:ea typeface="Avenir Medium" charset="0"/>
              <a:cs typeface="Avenir Medium" charset="0"/>
            </a:endParaRPr>
          </a:p>
        </p:txBody>
      </p:sp>
      <p:pic>
        <p:nvPicPr>
          <p:cNvPr id="19" name="Picture 18"/>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069904" y="5949161"/>
            <a:ext cx="1800765" cy="503155"/>
          </a:xfrm>
          <a:prstGeom prst="rect">
            <a:avLst/>
          </a:prstGeom>
        </p:spPr>
      </p:pic>
      <p:sp>
        <p:nvSpPr>
          <p:cNvPr id="24" name="Rectangle 23"/>
          <p:cNvSpPr/>
          <p:nvPr/>
        </p:nvSpPr>
        <p:spPr>
          <a:xfrm>
            <a:off x="1734671" y="1834740"/>
            <a:ext cx="1685578" cy="2563756"/>
          </a:xfrm>
          <a:prstGeom prst="rect">
            <a:avLst/>
          </a:prstGeom>
          <a:solidFill>
            <a:srgbClr val="107B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4068825" y="1832478"/>
            <a:ext cx="1685578" cy="2563756"/>
          </a:xfrm>
          <a:prstGeom prst="rect">
            <a:avLst/>
          </a:prstGeom>
          <a:solidFill>
            <a:srgbClr val="A3BB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6402502" y="1832478"/>
            <a:ext cx="1685578" cy="2563756"/>
          </a:xfrm>
          <a:prstGeom prst="rect">
            <a:avLst/>
          </a:prstGeom>
          <a:solidFill>
            <a:srgbClr val="1787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8742816" y="1832478"/>
            <a:ext cx="1678655" cy="2563756"/>
          </a:xfrm>
          <a:prstGeom prst="rect">
            <a:avLst/>
          </a:prstGeom>
          <a:solidFill>
            <a:srgbClr val="60D0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 Placeholder 26"/>
          <p:cNvSpPr>
            <a:spLocks noGrp="1"/>
          </p:cNvSpPr>
          <p:nvPr>
            <p:ph type="body" sz="quarter" idx="17" hasCustomPrompt="1"/>
          </p:nvPr>
        </p:nvSpPr>
        <p:spPr>
          <a:xfrm>
            <a:off x="1731586" y="2737712"/>
            <a:ext cx="1679418" cy="985462"/>
          </a:xfrm>
        </p:spPr>
        <p:txBody>
          <a:bodyPr>
            <a:normAutofit/>
          </a:bodyPr>
          <a:lstStyle>
            <a:lvl1pPr marL="0" indent="0" algn="ctr">
              <a:buNone/>
              <a:defRPr sz="1800" b="0" i="0">
                <a:solidFill>
                  <a:schemeClr val="bg1"/>
                </a:solidFill>
                <a:latin typeface="Avenir Roman" charset="0"/>
                <a:ea typeface="Avenir Roman" charset="0"/>
                <a:cs typeface="Avenir Roman" charset="0"/>
              </a:defRPr>
            </a:lvl1pPr>
            <a:lvl2pPr marL="457200" indent="0">
              <a:buNone/>
              <a:defRPr sz="1600" b="0" i="0">
                <a:solidFill>
                  <a:srgbClr val="556779"/>
                </a:solidFill>
                <a:latin typeface="Avenir Roman" charset="0"/>
                <a:ea typeface="Avenir Roman" charset="0"/>
                <a:cs typeface="Avenir Roman" charset="0"/>
              </a:defRPr>
            </a:lvl2pPr>
            <a:lvl3pPr marL="914400" indent="0">
              <a:buNone/>
              <a:defRPr sz="1400" b="0" i="0">
                <a:solidFill>
                  <a:srgbClr val="556779"/>
                </a:solidFill>
                <a:latin typeface="Avenir Roman" charset="0"/>
                <a:ea typeface="Avenir Roman" charset="0"/>
                <a:cs typeface="Avenir Roman" charset="0"/>
              </a:defRPr>
            </a:lvl3pPr>
            <a:lvl4pPr marL="1371600" indent="0">
              <a:buNone/>
              <a:defRPr sz="1200" b="0" i="0">
                <a:solidFill>
                  <a:srgbClr val="556779"/>
                </a:solidFill>
                <a:latin typeface="Avenir Roman" charset="0"/>
                <a:ea typeface="Avenir Roman" charset="0"/>
                <a:cs typeface="Avenir Roman" charset="0"/>
              </a:defRPr>
            </a:lvl4pPr>
            <a:lvl5pPr marL="1828800" indent="0">
              <a:buNone/>
              <a:defRPr sz="1200" b="0" i="0">
                <a:solidFill>
                  <a:srgbClr val="556779"/>
                </a:solidFill>
                <a:latin typeface="Avenir Roman" charset="0"/>
                <a:ea typeface="Avenir Roman" charset="0"/>
                <a:cs typeface="Avenir Roman" charset="0"/>
              </a:defRPr>
            </a:lvl5pPr>
          </a:lstStyle>
          <a:p>
            <a:pPr lvl="0"/>
            <a:r>
              <a:rPr lang="en-US" dirty="0" smtClean="0"/>
              <a:t>Click to add text</a:t>
            </a:r>
            <a:endParaRPr lang="en-US" dirty="0"/>
          </a:p>
        </p:txBody>
      </p:sp>
      <p:sp>
        <p:nvSpPr>
          <p:cNvPr id="36" name="Text Placeholder 26"/>
          <p:cNvSpPr>
            <a:spLocks noGrp="1"/>
          </p:cNvSpPr>
          <p:nvPr>
            <p:ph type="body" sz="quarter" idx="18" hasCustomPrompt="1"/>
          </p:nvPr>
        </p:nvSpPr>
        <p:spPr>
          <a:xfrm>
            <a:off x="4065739" y="2737712"/>
            <a:ext cx="1687413" cy="985462"/>
          </a:xfrm>
        </p:spPr>
        <p:txBody>
          <a:bodyPr>
            <a:normAutofit/>
          </a:bodyPr>
          <a:lstStyle>
            <a:lvl1pPr marL="0" indent="0" algn="ctr">
              <a:buNone/>
              <a:defRPr sz="1800" b="0" i="0">
                <a:solidFill>
                  <a:schemeClr val="bg1"/>
                </a:solidFill>
                <a:latin typeface="Avenir Roman" charset="0"/>
                <a:ea typeface="Avenir Roman" charset="0"/>
                <a:cs typeface="Avenir Roman" charset="0"/>
              </a:defRPr>
            </a:lvl1pPr>
            <a:lvl2pPr marL="457200" indent="0">
              <a:buNone/>
              <a:defRPr sz="1600" b="0" i="0">
                <a:solidFill>
                  <a:srgbClr val="556779"/>
                </a:solidFill>
                <a:latin typeface="Avenir Roman" charset="0"/>
                <a:ea typeface="Avenir Roman" charset="0"/>
                <a:cs typeface="Avenir Roman" charset="0"/>
              </a:defRPr>
            </a:lvl2pPr>
            <a:lvl3pPr marL="914400" indent="0">
              <a:buNone/>
              <a:defRPr sz="1400" b="0" i="0">
                <a:solidFill>
                  <a:srgbClr val="556779"/>
                </a:solidFill>
                <a:latin typeface="Avenir Roman" charset="0"/>
                <a:ea typeface="Avenir Roman" charset="0"/>
                <a:cs typeface="Avenir Roman" charset="0"/>
              </a:defRPr>
            </a:lvl3pPr>
            <a:lvl4pPr marL="1371600" indent="0">
              <a:buNone/>
              <a:defRPr sz="1200" b="0" i="0">
                <a:solidFill>
                  <a:srgbClr val="556779"/>
                </a:solidFill>
                <a:latin typeface="Avenir Roman" charset="0"/>
                <a:ea typeface="Avenir Roman" charset="0"/>
                <a:cs typeface="Avenir Roman" charset="0"/>
              </a:defRPr>
            </a:lvl4pPr>
            <a:lvl5pPr marL="1828800" indent="0">
              <a:buNone/>
              <a:defRPr sz="1200" b="0" i="0">
                <a:solidFill>
                  <a:srgbClr val="556779"/>
                </a:solidFill>
                <a:latin typeface="Avenir Roman" charset="0"/>
                <a:ea typeface="Avenir Roman" charset="0"/>
                <a:cs typeface="Avenir Roman" charset="0"/>
              </a:defRPr>
            </a:lvl5pPr>
          </a:lstStyle>
          <a:p>
            <a:pPr lvl="0"/>
            <a:r>
              <a:rPr lang="en-US" dirty="0" smtClean="0"/>
              <a:t>Click to add text</a:t>
            </a:r>
            <a:endParaRPr lang="en-US" dirty="0"/>
          </a:p>
        </p:txBody>
      </p:sp>
      <p:sp>
        <p:nvSpPr>
          <p:cNvPr id="37" name="Text Placeholder 26"/>
          <p:cNvSpPr>
            <a:spLocks noGrp="1"/>
          </p:cNvSpPr>
          <p:nvPr>
            <p:ph type="body" sz="quarter" idx="19" hasCustomPrompt="1"/>
          </p:nvPr>
        </p:nvSpPr>
        <p:spPr>
          <a:xfrm>
            <a:off x="6399416" y="2726824"/>
            <a:ext cx="1688663" cy="985462"/>
          </a:xfrm>
        </p:spPr>
        <p:txBody>
          <a:bodyPr>
            <a:normAutofit/>
          </a:bodyPr>
          <a:lstStyle>
            <a:lvl1pPr marL="0" indent="0" algn="ctr">
              <a:buNone/>
              <a:defRPr sz="1800" b="0" i="0">
                <a:solidFill>
                  <a:schemeClr val="bg1"/>
                </a:solidFill>
                <a:latin typeface="Avenir Roman" charset="0"/>
                <a:ea typeface="Avenir Roman" charset="0"/>
                <a:cs typeface="Avenir Roman" charset="0"/>
              </a:defRPr>
            </a:lvl1pPr>
            <a:lvl2pPr marL="457200" indent="0">
              <a:buNone/>
              <a:defRPr sz="1600" b="0" i="0">
                <a:solidFill>
                  <a:srgbClr val="556779"/>
                </a:solidFill>
                <a:latin typeface="Avenir Roman" charset="0"/>
                <a:ea typeface="Avenir Roman" charset="0"/>
                <a:cs typeface="Avenir Roman" charset="0"/>
              </a:defRPr>
            </a:lvl2pPr>
            <a:lvl3pPr marL="914400" indent="0">
              <a:buNone/>
              <a:defRPr sz="1400" b="0" i="0">
                <a:solidFill>
                  <a:srgbClr val="556779"/>
                </a:solidFill>
                <a:latin typeface="Avenir Roman" charset="0"/>
                <a:ea typeface="Avenir Roman" charset="0"/>
                <a:cs typeface="Avenir Roman" charset="0"/>
              </a:defRPr>
            </a:lvl3pPr>
            <a:lvl4pPr marL="1371600" indent="0">
              <a:buNone/>
              <a:defRPr sz="1200" b="0" i="0">
                <a:solidFill>
                  <a:srgbClr val="556779"/>
                </a:solidFill>
                <a:latin typeface="Avenir Roman" charset="0"/>
                <a:ea typeface="Avenir Roman" charset="0"/>
                <a:cs typeface="Avenir Roman" charset="0"/>
              </a:defRPr>
            </a:lvl4pPr>
            <a:lvl5pPr marL="1828800" indent="0">
              <a:buNone/>
              <a:defRPr sz="1200" b="0" i="0">
                <a:solidFill>
                  <a:srgbClr val="556779"/>
                </a:solidFill>
                <a:latin typeface="Avenir Roman" charset="0"/>
                <a:ea typeface="Avenir Roman" charset="0"/>
                <a:cs typeface="Avenir Roman" charset="0"/>
              </a:defRPr>
            </a:lvl5pPr>
          </a:lstStyle>
          <a:p>
            <a:pPr lvl="0"/>
            <a:r>
              <a:rPr lang="en-US" dirty="0" smtClean="0"/>
              <a:t>Click to add text</a:t>
            </a:r>
            <a:endParaRPr lang="en-US" dirty="0"/>
          </a:p>
        </p:txBody>
      </p:sp>
      <p:sp>
        <p:nvSpPr>
          <p:cNvPr id="38" name="Text Placeholder 26"/>
          <p:cNvSpPr>
            <a:spLocks noGrp="1"/>
          </p:cNvSpPr>
          <p:nvPr>
            <p:ph type="body" sz="quarter" idx="20" hasCustomPrompt="1"/>
          </p:nvPr>
        </p:nvSpPr>
        <p:spPr>
          <a:xfrm>
            <a:off x="8737427" y="2726824"/>
            <a:ext cx="1684043" cy="985462"/>
          </a:xfrm>
        </p:spPr>
        <p:txBody>
          <a:bodyPr>
            <a:normAutofit/>
          </a:bodyPr>
          <a:lstStyle>
            <a:lvl1pPr marL="0" indent="0" algn="ctr">
              <a:buNone/>
              <a:defRPr sz="1800" b="0" i="0">
                <a:solidFill>
                  <a:schemeClr val="bg1"/>
                </a:solidFill>
                <a:latin typeface="Avenir Roman" charset="0"/>
                <a:ea typeface="Avenir Roman" charset="0"/>
                <a:cs typeface="Avenir Roman" charset="0"/>
              </a:defRPr>
            </a:lvl1pPr>
            <a:lvl2pPr marL="457200" indent="0">
              <a:buNone/>
              <a:defRPr sz="1600" b="0" i="0">
                <a:solidFill>
                  <a:srgbClr val="556779"/>
                </a:solidFill>
                <a:latin typeface="Avenir Roman" charset="0"/>
                <a:ea typeface="Avenir Roman" charset="0"/>
                <a:cs typeface="Avenir Roman" charset="0"/>
              </a:defRPr>
            </a:lvl2pPr>
            <a:lvl3pPr marL="914400" indent="0">
              <a:buNone/>
              <a:defRPr sz="1400" b="0" i="0">
                <a:solidFill>
                  <a:srgbClr val="556779"/>
                </a:solidFill>
                <a:latin typeface="Avenir Roman" charset="0"/>
                <a:ea typeface="Avenir Roman" charset="0"/>
                <a:cs typeface="Avenir Roman" charset="0"/>
              </a:defRPr>
            </a:lvl3pPr>
            <a:lvl4pPr marL="1371600" indent="0">
              <a:buNone/>
              <a:defRPr sz="1200" b="0" i="0">
                <a:solidFill>
                  <a:srgbClr val="556779"/>
                </a:solidFill>
                <a:latin typeface="Avenir Roman" charset="0"/>
                <a:ea typeface="Avenir Roman" charset="0"/>
                <a:cs typeface="Avenir Roman" charset="0"/>
              </a:defRPr>
            </a:lvl4pPr>
            <a:lvl5pPr marL="1828800" indent="0">
              <a:buNone/>
              <a:defRPr sz="1200" b="0" i="0">
                <a:solidFill>
                  <a:srgbClr val="556779"/>
                </a:solidFill>
                <a:latin typeface="Avenir Roman" charset="0"/>
                <a:ea typeface="Avenir Roman" charset="0"/>
                <a:cs typeface="Avenir Roman" charset="0"/>
              </a:defRPr>
            </a:lvl5pPr>
          </a:lstStyle>
          <a:p>
            <a:pPr lvl="0"/>
            <a:r>
              <a:rPr lang="en-US" dirty="0" smtClean="0"/>
              <a:t>Click to add text</a:t>
            </a:r>
            <a:endParaRPr lang="en-US" dirty="0"/>
          </a:p>
        </p:txBody>
      </p:sp>
      <p:sp>
        <p:nvSpPr>
          <p:cNvPr id="2" name="Triangle 1"/>
          <p:cNvSpPr/>
          <p:nvPr/>
        </p:nvSpPr>
        <p:spPr>
          <a:xfrm rot="10800000">
            <a:off x="1731585" y="4396232"/>
            <a:ext cx="1689139" cy="498495"/>
          </a:xfrm>
          <a:prstGeom prst="triangle">
            <a:avLst/>
          </a:prstGeom>
          <a:solidFill>
            <a:srgbClr val="107B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riangle 38"/>
          <p:cNvSpPr/>
          <p:nvPr/>
        </p:nvSpPr>
        <p:spPr>
          <a:xfrm rot="10800000">
            <a:off x="4058627" y="4396232"/>
            <a:ext cx="1689139" cy="498495"/>
          </a:xfrm>
          <a:prstGeom prst="triangle">
            <a:avLst/>
          </a:prstGeom>
          <a:solidFill>
            <a:srgbClr val="A3BB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riangle 39"/>
          <p:cNvSpPr/>
          <p:nvPr/>
        </p:nvSpPr>
        <p:spPr>
          <a:xfrm rot="10800000">
            <a:off x="6403389" y="4396231"/>
            <a:ext cx="1689139" cy="498495"/>
          </a:xfrm>
          <a:prstGeom prst="triangle">
            <a:avLst/>
          </a:prstGeom>
          <a:solidFill>
            <a:srgbClr val="1787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riangle 40"/>
          <p:cNvSpPr/>
          <p:nvPr/>
        </p:nvSpPr>
        <p:spPr>
          <a:xfrm rot="10800000">
            <a:off x="8732332" y="4396232"/>
            <a:ext cx="1689139" cy="498495"/>
          </a:xfrm>
          <a:prstGeom prst="triangle">
            <a:avLst/>
          </a:prstGeom>
          <a:solidFill>
            <a:srgbClr val="60D0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 Placeholder 26"/>
          <p:cNvSpPr>
            <a:spLocks noGrp="1"/>
          </p:cNvSpPr>
          <p:nvPr>
            <p:ph type="body" sz="quarter" idx="21" hasCustomPrompt="1"/>
          </p:nvPr>
        </p:nvSpPr>
        <p:spPr>
          <a:xfrm>
            <a:off x="8691751" y="5014883"/>
            <a:ext cx="1820488" cy="934278"/>
          </a:xfrm>
        </p:spPr>
        <p:txBody>
          <a:bodyPr>
            <a:noAutofit/>
          </a:bodyPr>
          <a:lstStyle>
            <a:lvl1pPr marL="0" indent="0" algn="ctr">
              <a:buNone/>
              <a:defRPr sz="1600" b="0" i="0">
                <a:solidFill>
                  <a:srgbClr val="556779"/>
                </a:solidFill>
                <a:latin typeface="Avenir Roman" charset="0"/>
                <a:ea typeface="Avenir Roman" charset="0"/>
                <a:cs typeface="Avenir Roman" charset="0"/>
              </a:defRPr>
            </a:lvl1pPr>
            <a:lvl2pPr marL="457200" indent="0">
              <a:buNone/>
              <a:defRPr sz="1600" b="0" i="0">
                <a:solidFill>
                  <a:srgbClr val="556779"/>
                </a:solidFill>
                <a:latin typeface="Avenir Roman" charset="0"/>
                <a:ea typeface="Avenir Roman" charset="0"/>
                <a:cs typeface="Avenir Roman" charset="0"/>
              </a:defRPr>
            </a:lvl2pPr>
            <a:lvl3pPr marL="914400" indent="0">
              <a:buNone/>
              <a:defRPr sz="1400" b="0" i="0">
                <a:solidFill>
                  <a:srgbClr val="556779"/>
                </a:solidFill>
                <a:latin typeface="Avenir Roman" charset="0"/>
                <a:ea typeface="Avenir Roman" charset="0"/>
                <a:cs typeface="Avenir Roman" charset="0"/>
              </a:defRPr>
            </a:lvl3pPr>
            <a:lvl4pPr marL="1371600" indent="0">
              <a:buNone/>
              <a:defRPr sz="1200" b="0" i="0">
                <a:solidFill>
                  <a:srgbClr val="556779"/>
                </a:solidFill>
                <a:latin typeface="Avenir Roman" charset="0"/>
                <a:ea typeface="Avenir Roman" charset="0"/>
                <a:cs typeface="Avenir Roman" charset="0"/>
              </a:defRPr>
            </a:lvl4pPr>
            <a:lvl5pPr marL="1828800" indent="0">
              <a:buNone/>
              <a:defRPr sz="1200" b="0" i="0">
                <a:solidFill>
                  <a:srgbClr val="556779"/>
                </a:solidFill>
                <a:latin typeface="Avenir Roman" charset="0"/>
                <a:ea typeface="Avenir Roman" charset="0"/>
                <a:cs typeface="Avenir Roman" charset="0"/>
              </a:defRPr>
            </a:lvl5pPr>
          </a:lstStyle>
          <a:p>
            <a:pPr lvl="0"/>
            <a:r>
              <a:rPr lang="en-US" dirty="0" smtClean="0"/>
              <a:t>Click to </a:t>
            </a:r>
            <a:r>
              <a:rPr lang="en-US" smtClean="0"/>
              <a:t>add text</a:t>
            </a:r>
            <a:endParaRPr lang="en-US" dirty="0"/>
          </a:p>
        </p:txBody>
      </p:sp>
      <p:sp>
        <p:nvSpPr>
          <p:cNvPr id="43" name="Text Placeholder 26"/>
          <p:cNvSpPr>
            <a:spLocks noGrp="1"/>
          </p:cNvSpPr>
          <p:nvPr>
            <p:ph type="body" sz="quarter" idx="22" hasCustomPrompt="1"/>
          </p:nvPr>
        </p:nvSpPr>
        <p:spPr>
          <a:xfrm>
            <a:off x="6333503" y="5014883"/>
            <a:ext cx="1820488" cy="934278"/>
          </a:xfrm>
        </p:spPr>
        <p:txBody>
          <a:bodyPr>
            <a:noAutofit/>
          </a:bodyPr>
          <a:lstStyle>
            <a:lvl1pPr marL="0" indent="0" algn="ctr">
              <a:buNone/>
              <a:defRPr sz="1600" b="0" i="0">
                <a:solidFill>
                  <a:srgbClr val="556779"/>
                </a:solidFill>
                <a:latin typeface="Avenir Roman" charset="0"/>
                <a:ea typeface="Avenir Roman" charset="0"/>
                <a:cs typeface="Avenir Roman" charset="0"/>
              </a:defRPr>
            </a:lvl1pPr>
            <a:lvl2pPr marL="457200" indent="0">
              <a:buNone/>
              <a:defRPr sz="1600" b="0" i="0">
                <a:solidFill>
                  <a:srgbClr val="556779"/>
                </a:solidFill>
                <a:latin typeface="Avenir Roman" charset="0"/>
                <a:ea typeface="Avenir Roman" charset="0"/>
                <a:cs typeface="Avenir Roman" charset="0"/>
              </a:defRPr>
            </a:lvl2pPr>
            <a:lvl3pPr marL="914400" indent="0">
              <a:buNone/>
              <a:defRPr sz="1400" b="0" i="0">
                <a:solidFill>
                  <a:srgbClr val="556779"/>
                </a:solidFill>
                <a:latin typeface="Avenir Roman" charset="0"/>
                <a:ea typeface="Avenir Roman" charset="0"/>
                <a:cs typeface="Avenir Roman" charset="0"/>
              </a:defRPr>
            </a:lvl3pPr>
            <a:lvl4pPr marL="1371600" indent="0">
              <a:buNone/>
              <a:defRPr sz="1200" b="0" i="0">
                <a:solidFill>
                  <a:srgbClr val="556779"/>
                </a:solidFill>
                <a:latin typeface="Avenir Roman" charset="0"/>
                <a:ea typeface="Avenir Roman" charset="0"/>
                <a:cs typeface="Avenir Roman" charset="0"/>
              </a:defRPr>
            </a:lvl4pPr>
            <a:lvl5pPr marL="1828800" indent="0">
              <a:buNone/>
              <a:defRPr sz="1200" b="0" i="0">
                <a:solidFill>
                  <a:srgbClr val="556779"/>
                </a:solidFill>
                <a:latin typeface="Avenir Roman" charset="0"/>
                <a:ea typeface="Avenir Roman" charset="0"/>
                <a:cs typeface="Avenir Roman" charset="0"/>
              </a:defRPr>
            </a:lvl5pPr>
          </a:lstStyle>
          <a:p>
            <a:pPr lvl="0"/>
            <a:r>
              <a:rPr lang="en-US" dirty="0" smtClean="0"/>
              <a:t>Click to </a:t>
            </a:r>
            <a:r>
              <a:rPr lang="en-US" smtClean="0"/>
              <a:t>add text</a:t>
            </a:r>
            <a:endParaRPr lang="en-US" dirty="0"/>
          </a:p>
        </p:txBody>
      </p:sp>
      <p:sp>
        <p:nvSpPr>
          <p:cNvPr id="44" name="Text Placeholder 26"/>
          <p:cNvSpPr>
            <a:spLocks noGrp="1"/>
          </p:cNvSpPr>
          <p:nvPr>
            <p:ph type="body" sz="quarter" idx="23" hasCustomPrompt="1"/>
          </p:nvPr>
        </p:nvSpPr>
        <p:spPr>
          <a:xfrm>
            <a:off x="4001370" y="5014883"/>
            <a:ext cx="1820488" cy="934278"/>
          </a:xfrm>
        </p:spPr>
        <p:txBody>
          <a:bodyPr>
            <a:noAutofit/>
          </a:bodyPr>
          <a:lstStyle>
            <a:lvl1pPr marL="0" indent="0" algn="ctr">
              <a:buNone/>
              <a:defRPr sz="1600" b="0" i="0">
                <a:solidFill>
                  <a:srgbClr val="556779"/>
                </a:solidFill>
                <a:latin typeface="Avenir Roman" charset="0"/>
                <a:ea typeface="Avenir Roman" charset="0"/>
                <a:cs typeface="Avenir Roman" charset="0"/>
              </a:defRPr>
            </a:lvl1pPr>
            <a:lvl2pPr marL="457200" indent="0">
              <a:buNone/>
              <a:defRPr sz="1600" b="0" i="0">
                <a:solidFill>
                  <a:srgbClr val="556779"/>
                </a:solidFill>
                <a:latin typeface="Avenir Roman" charset="0"/>
                <a:ea typeface="Avenir Roman" charset="0"/>
                <a:cs typeface="Avenir Roman" charset="0"/>
              </a:defRPr>
            </a:lvl2pPr>
            <a:lvl3pPr marL="914400" indent="0">
              <a:buNone/>
              <a:defRPr sz="1400" b="0" i="0">
                <a:solidFill>
                  <a:srgbClr val="556779"/>
                </a:solidFill>
                <a:latin typeface="Avenir Roman" charset="0"/>
                <a:ea typeface="Avenir Roman" charset="0"/>
                <a:cs typeface="Avenir Roman" charset="0"/>
              </a:defRPr>
            </a:lvl3pPr>
            <a:lvl4pPr marL="1371600" indent="0">
              <a:buNone/>
              <a:defRPr sz="1200" b="0" i="0">
                <a:solidFill>
                  <a:srgbClr val="556779"/>
                </a:solidFill>
                <a:latin typeface="Avenir Roman" charset="0"/>
                <a:ea typeface="Avenir Roman" charset="0"/>
                <a:cs typeface="Avenir Roman" charset="0"/>
              </a:defRPr>
            </a:lvl4pPr>
            <a:lvl5pPr marL="1828800" indent="0">
              <a:buNone/>
              <a:defRPr sz="1200" b="0" i="0">
                <a:solidFill>
                  <a:srgbClr val="556779"/>
                </a:solidFill>
                <a:latin typeface="Avenir Roman" charset="0"/>
                <a:ea typeface="Avenir Roman" charset="0"/>
                <a:cs typeface="Avenir Roman" charset="0"/>
              </a:defRPr>
            </a:lvl5pPr>
          </a:lstStyle>
          <a:p>
            <a:pPr lvl="0"/>
            <a:r>
              <a:rPr lang="en-US" dirty="0" smtClean="0"/>
              <a:t>Click to </a:t>
            </a:r>
            <a:r>
              <a:rPr lang="en-US" smtClean="0"/>
              <a:t>add text</a:t>
            </a:r>
            <a:endParaRPr lang="en-US" dirty="0"/>
          </a:p>
        </p:txBody>
      </p:sp>
      <p:sp>
        <p:nvSpPr>
          <p:cNvPr id="46" name="Text Placeholder 26"/>
          <p:cNvSpPr>
            <a:spLocks noGrp="1"/>
          </p:cNvSpPr>
          <p:nvPr>
            <p:ph type="body" sz="quarter" idx="25" hasCustomPrompt="1"/>
          </p:nvPr>
        </p:nvSpPr>
        <p:spPr>
          <a:xfrm>
            <a:off x="1669237" y="5014883"/>
            <a:ext cx="1820488" cy="934278"/>
          </a:xfrm>
        </p:spPr>
        <p:txBody>
          <a:bodyPr>
            <a:noAutofit/>
          </a:bodyPr>
          <a:lstStyle>
            <a:lvl1pPr marL="0" indent="0" algn="ctr">
              <a:buNone/>
              <a:defRPr sz="1600" b="0" i="0">
                <a:solidFill>
                  <a:srgbClr val="556779"/>
                </a:solidFill>
                <a:latin typeface="Avenir Roman" charset="0"/>
                <a:ea typeface="Avenir Roman" charset="0"/>
                <a:cs typeface="Avenir Roman" charset="0"/>
              </a:defRPr>
            </a:lvl1pPr>
            <a:lvl2pPr marL="457200" indent="0">
              <a:buNone/>
              <a:defRPr sz="1600" b="0" i="0">
                <a:solidFill>
                  <a:srgbClr val="556779"/>
                </a:solidFill>
                <a:latin typeface="Avenir Roman" charset="0"/>
                <a:ea typeface="Avenir Roman" charset="0"/>
                <a:cs typeface="Avenir Roman" charset="0"/>
              </a:defRPr>
            </a:lvl2pPr>
            <a:lvl3pPr marL="914400" indent="0">
              <a:buNone/>
              <a:defRPr sz="1400" b="0" i="0">
                <a:solidFill>
                  <a:srgbClr val="556779"/>
                </a:solidFill>
                <a:latin typeface="Avenir Roman" charset="0"/>
                <a:ea typeface="Avenir Roman" charset="0"/>
                <a:cs typeface="Avenir Roman" charset="0"/>
              </a:defRPr>
            </a:lvl3pPr>
            <a:lvl4pPr marL="1371600" indent="0">
              <a:buNone/>
              <a:defRPr sz="1200" b="0" i="0">
                <a:solidFill>
                  <a:srgbClr val="556779"/>
                </a:solidFill>
                <a:latin typeface="Avenir Roman" charset="0"/>
                <a:ea typeface="Avenir Roman" charset="0"/>
                <a:cs typeface="Avenir Roman" charset="0"/>
              </a:defRPr>
            </a:lvl4pPr>
            <a:lvl5pPr marL="1828800" indent="0">
              <a:buNone/>
              <a:defRPr sz="1200" b="0" i="0">
                <a:solidFill>
                  <a:srgbClr val="556779"/>
                </a:solidFill>
                <a:latin typeface="Avenir Roman" charset="0"/>
                <a:ea typeface="Avenir Roman" charset="0"/>
                <a:cs typeface="Avenir Roman" charset="0"/>
              </a:defRPr>
            </a:lvl5pPr>
          </a:lstStyle>
          <a:p>
            <a:pPr lvl="0"/>
            <a:r>
              <a:rPr lang="en-US" dirty="0" smtClean="0"/>
              <a:t>Click to </a:t>
            </a:r>
            <a:r>
              <a:rPr lang="en-US" smtClean="0"/>
              <a:t>add text</a:t>
            </a:r>
            <a:endParaRPr lang="en-US" dirty="0"/>
          </a:p>
        </p:txBody>
      </p:sp>
      <p:sp>
        <p:nvSpPr>
          <p:cNvPr id="47" name="Text Placeholder 3"/>
          <p:cNvSpPr>
            <a:spLocks noGrp="1"/>
          </p:cNvSpPr>
          <p:nvPr>
            <p:ph type="body" sz="quarter" idx="26" hasCustomPrompt="1"/>
          </p:nvPr>
        </p:nvSpPr>
        <p:spPr>
          <a:xfrm>
            <a:off x="1731963" y="1831975"/>
            <a:ext cx="1679575" cy="895350"/>
          </a:xfrm>
        </p:spPr>
        <p:txBody>
          <a:bodyPr anchor="b" anchorCtr="0">
            <a:normAutofit/>
          </a:bodyPr>
          <a:lstStyle>
            <a:lvl1pPr marL="0" indent="0" algn="ctr">
              <a:buNone/>
              <a:defRPr sz="2400" b="0" i="0">
                <a:solidFill>
                  <a:schemeClr val="bg1"/>
                </a:solidFill>
                <a:latin typeface="Avenir Roman" charset="0"/>
                <a:ea typeface="Avenir Roman" charset="0"/>
                <a:cs typeface="Avenir Roman" charset="0"/>
              </a:defRPr>
            </a:lvl1pPr>
            <a:lvl2pPr algn="ctr">
              <a:defRPr sz="2000" b="0" i="0">
                <a:solidFill>
                  <a:schemeClr val="bg1"/>
                </a:solidFill>
                <a:latin typeface="Avenir Roman" charset="0"/>
                <a:ea typeface="Avenir Roman" charset="0"/>
                <a:cs typeface="Avenir Roman" charset="0"/>
              </a:defRPr>
            </a:lvl2pPr>
            <a:lvl3pPr algn="ctr">
              <a:defRPr sz="1800" b="0" i="0">
                <a:solidFill>
                  <a:schemeClr val="bg1"/>
                </a:solidFill>
                <a:latin typeface="Avenir Roman" charset="0"/>
                <a:ea typeface="Avenir Roman" charset="0"/>
                <a:cs typeface="Avenir Roman" charset="0"/>
              </a:defRPr>
            </a:lvl3pPr>
            <a:lvl4pPr algn="ctr">
              <a:defRPr sz="1600" b="0" i="0">
                <a:solidFill>
                  <a:schemeClr val="bg1"/>
                </a:solidFill>
                <a:latin typeface="Avenir Roman" charset="0"/>
                <a:ea typeface="Avenir Roman" charset="0"/>
                <a:cs typeface="Avenir Roman" charset="0"/>
              </a:defRPr>
            </a:lvl4pPr>
            <a:lvl5pPr algn="ctr">
              <a:defRPr sz="1600" b="0" i="0">
                <a:solidFill>
                  <a:schemeClr val="bg1"/>
                </a:solidFill>
                <a:latin typeface="Avenir Roman" charset="0"/>
                <a:ea typeface="Avenir Roman" charset="0"/>
                <a:cs typeface="Avenir Roman" charset="0"/>
              </a:defRPr>
            </a:lvl5pPr>
          </a:lstStyle>
          <a:p>
            <a:pPr lvl="0"/>
            <a:r>
              <a:rPr lang="en-US" dirty="0" smtClean="0"/>
              <a:t>Click to add title</a:t>
            </a:r>
            <a:endParaRPr lang="en-US" dirty="0"/>
          </a:p>
        </p:txBody>
      </p:sp>
      <p:sp>
        <p:nvSpPr>
          <p:cNvPr id="48" name="Text Placeholder 3"/>
          <p:cNvSpPr>
            <a:spLocks noGrp="1"/>
          </p:cNvSpPr>
          <p:nvPr>
            <p:ph type="body" sz="quarter" idx="27" hasCustomPrompt="1"/>
          </p:nvPr>
        </p:nvSpPr>
        <p:spPr>
          <a:xfrm>
            <a:off x="4063408" y="1828521"/>
            <a:ext cx="1679575" cy="895350"/>
          </a:xfrm>
        </p:spPr>
        <p:txBody>
          <a:bodyPr anchor="b" anchorCtr="0">
            <a:normAutofit/>
          </a:bodyPr>
          <a:lstStyle>
            <a:lvl1pPr marL="0" indent="0" algn="ctr">
              <a:buNone/>
              <a:defRPr sz="2400" b="0" i="0">
                <a:solidFill>
                  <a:schemeClr val="bg1"/>
                </a:solidFill>
                <a:latin typeface="Avenir Roman" charset="0"/>
                <a:ea typeface="Avenir Roman" charset="0"/>
                <a:cs typeface="Avenir Roman" charset="0"/>
              </a:defRPr>
            </a:lvl1pPr>
            <a:lvl2pPr algn="ctr">
              <a:defRPr sz="2000" b="0" i="0">
                <a:solidFill>
                  <a:schemeClr val="bg1"/>
                </a:solidFill>
                <a:latin typeface="Avenir Roman" charset="0"/>
                <a:ea typeface="Avenir Roman" charset="0"/>
                <a:cs typeface="Avenir Roman" charset="0"/>
              </a:defRPr>
            </a:lvl2pPr>
            <a:lvl3pPr algn="ctr">
              <a:defRPr sz="1800" b="0" i="0">
                <a:solidFill>
                  <a:schemeClr val="bg1"/>
                </a:solidFill>
                <a:latin typeface="Avenir Roman" charset="0"/>
                <a:ea typeface="Avenir Roman" charset="0"/>
                <a:cs typeface="Avenir Roman" charset="0"/>
              </a:defRPr>
            </a:lvl3pPr>
            <a:lvl4pPr algn="ctr">
              <a:defRPr sz="1600" b="0" i="0">
                <a:solidFill>
                  <a:schemeClr val="bg1"/>
                </a:solidFill>
                <a:latin typeface="Avenir Roman" charset="0"/>
                <a:ea typeface="Avenir Roman" charset="0"/>
                <a:cs typeface="Avenir Roman" charset="0"/>
              </a:defRPr>
            </a:lvl4pPr>
            <a:lvl5pPr algn="ctr">
              <a:defRPr sz="1600" b="0" i="0">
                <a:solidFill>
                  <a:schemeClr val="bg1"/>
                </a:solidFill>
                <a:latin typeface="Avenir Roman" charset="0"/>
                <a:ea typeface="Avenir Roman" charset="0"/>
                <a:cs typeface="Avenir Roman" charset="0"/>
              </a:defRPr>
            </a:lvl5pPr>
          </a:lstStyle>
          <a:p>
            <a:pPr lvl="0"/>
            <a:r>
              <a:rPr lang="en-US" dirty="0" smtClean="0"/>
              <a:t>Click to add title</a:t>
            </a:r>
            <a:endParaRPr lang="en-US" dirty="0"/>
          </a:p>
        </p:txBody>
      </p:sp>
      <p:sp>
        <p:nvSpPr>
          <p:cNvPr id="49" name="Text Placeholder 3"/>
          <p:cNvSpPr>
            <a:spLocks noGrp="1"/>
          </p:cNvSpPr>
          <p:nvPr>
            <p:ph type="body" sz="quarter" idx="28" hasCustomPrompt="1"/>
          </p:nvPr>
        </p:nvSpPr>
        <p:spPr>
          <a:xfrm>
            <a:off x="6402501" y="1828521"/>
            <a:ext cx="1679575" cy="895350"/>
          </a:xfrm>
        </p:spPr>
        <p:txBody>
          <a:bodyPr anchor="b" anchorCtr="0">
            <a:normAutofit/>
          </a:bodyPr>
          <a:lstStyle>
            <a:lvl1pPr marL="0" indent="0" algn="ctr">
              <a:buNone/>
              <a:defRPr sz="2400" b="0" i="0">
                <a:solidFill>
                  <a:schemeClr val="bg1"/>
                </a:solidFill>
                <a:latin typeface="Avenir Roman" charset="0"/>
                <a:ea typeface="Avenir Roman" charset="0"/>
                <a:cs typeface="Avenir Roman" charset="0"/>
              </a:defRPr>
            </a:lvl1pPr>
            <a:lvl2pPr algn="ctr">
              <a:defRPr sz="2000" b="0" i="0">
                <a:solidFill>
                  <a:schemeClr val="bg1"/>
                </a:solidFill>
                <a:latin typeface="Avenir Roman" charset="0"/>
                <a:ea typeface="Avenir Roman" charset="0"/>
                <a:cs typeface="Avenir Roman" charset="0"/>
              </a:defRPr>
            </a:lvl2pPr>
            <a:lvl3pPr algn="ctr">
              <a:defRPr sz="1800" b="0" i="0">
                <a:solidFill>
                  <a:schemeClr val="bg1"/>
                </a:solidFill>
                <a:latin typeface="Avenir Roman" charset="0"/>
                <a:ea typeface="Avenir Roman" charset="0"/>
                <a:cs typeface="Avenir Roman" charset="0"/>
              </a:defRPr>
            </a:lvl3pPr>
            <a:lvl4pPr algn="ctr">
              <a:defRPr sz="1600" b="0" i="0">
                <a:solidFill>
                  <a:schemeClr val="bg1"/>
                </a:solidFill>
                <a:latin typeface="Avenir Roman" charset="0"/>
                <a:ea typeface="Avenir Roman" charset="0"/>
                <a:cs typeface="Avenir Roman" charset="0"/>
              </a:defRPr>
            </a:lvl4pPr>
            <a:lvl5pPr algn="ctr">
              <a:defRPr sz="1600" b="0" i="0">
                <a:solidFill>
                  <a:schemeClr val="bg1"/>
                </a:solidFill>
                <a:latin typeface="Avenir Roman" charset="0"/>
                <a:ea typeface="Avenir Roman" charset="0"/>
                <a:cs typeface="Avenir Roman" charset="0"/>
              </a:defRPr>
            </a:lvl5pPr>
          </a:lstStyle>
          <a:p>
            <a:pPr lvl="0"/>
            <a:r>
              <a:rPr lang="en-US" dirty="0" smtClean="0"/>
              <a:t>Click to add title</a:t>
            </a:r>
            <a:endParaRPr lang="en-US" dirty="0"/>
          </a:p>
        </p:txBody>
      </p:sp>
      <p:sp>
        <p:nvSpPr>
          <p:cNvPr id="50" name="Text Placeholder 3"/>
          <p:cNvSpPr>
            <a:spLocks noGrp="1"/>
          </p:cNvSpPr>
          <p:nvPr>
            <p:ph type="body" sz="quarter" idx="29" hasCustomPrompt="1"/>
          </p:nvPr>
        </p:nvSpPr>
        <p:spPr>
          <a:xfrm>
            <a:off x="8736812" y="1832332"/>
            <a:ext cx="1679575" cy="895350"/>
          </a:xfrm>
        </p:spPr>
        <p:txBody>
          <a:bodyPr anchor="b" anchorCtr="0">
            <a:normAutofit/>
          </a:bodyPr>
          <a:lstStyle>
            <a:lvl1pPr marL="0" indent="0" algn="ctr">
              <a:buNone/>
              <a:defRPr sz="2400" b="0" i="0">
                <a:solidFill>
                  <a:schemeClr val="bg1"/>
                </a:solidFill>
                <a:latin typeface="Avenir Roman" charset="0"/>
                <a:ea typeface="Avenir Roman" charset="0"/>
                <a:cs typeface="Avenir Roman" charset="0"/>
              </a:defRPr>
            </a:lvl1pPr>
            <a:lvl2pPr algn="ctr">
              <a:defRPr sz="2000" b="0" i="0">
                <a:solidFill>
                  <a:schemeClr val="bg1"/>
                </a:solidFill>
                <a:latin typeface="Avenir Roman" charset="0"/>
                <a:ea typeface="Avenir Roman" charset="0"/>
                <a:cs typeface="Avenir Roman" charset="0"/>
              </a:defRPr>
            </a:lvl2pPr>
            <a:lvl3pPr algn="ctr">
              <a:defRPr sz="1800" b="0" i="0">
                <a:solidFill>
                  <a:schemeClr val="bg1"/>
                </a:solidFill>
                <a:latin typeface="Avenir Roman" charset="0"/>
                <a:ea typeface="Avenir Roman" charset="0"/>
                <a:cs typeface="Avenir Roman" charset="0"/>
              </a:defRPr>
            </a:lvl3pPr>
            <a:lvl4pPr algn="ctr">
              <a:defRPr sz="1600" b="0" i="0">
                <a:solidFill>
                  <a:schemeClr val="bg1"/>
                </a:solidFill>
                <a:latin typeface="Avenir Roman" charset="0"/>
                <a:ea typeface="Avenir Roman" charset="0"/>
                <a:cs typeface="Avenir Roman" charset="0"/>
              </a:defRPr>
            </a:lvl4pPr>
            <a:lvl5pPr algn="ctr">
              <a:defRPr sz="1600" b="0" i="0">
                <a:solidFill>
                  <a:schemeClr val="bg1"/>
                </a:solidFill>
                <a:latin typeface="Avenir Roman" charset="0"/>
                <a:ea typeface="Avenir Roman" charset="0"/>
                <a:cs typeface="Avenir Roman" charset="0"/>
              </a:defRPr>
            </a:lvl5pPr>
          </a:lstStyle>
          <a:p>
            <a:pPr lvl="0"/>
            <a:r>
              <a:rPr lang="en-US" dirty="0" smtClean="0"/>
              <a:t>Click to add title</a:t>
            </a:r>
            <a:endParaRPr lang="en-US" dirty="0"/>
          </a:p>
        </p:txBody>
      </p:sp>
      <p:grpSp>
        <p:nvGrpSpPr>
          <p:cNvPr id="31" name="Group 30"/>
          <p:cNvGrpSpPr/>
          <p:nvPr userDrawn="1"/>
        </p:nvGrpSpPr>
        <p:grpSpPr>
          <a:xfrm>
            <a:off x="3125756" y="1020445"/>
            <a:ext cx="5951622" cy="80833"/>
            <a:chOff x="3125756" y="1020445"/>
            <a:chExt cx="5951622" cy="80833"/>
          </a:xfrm>
        </p:grpSpPr>
        <p:sp>
          <p:nvSpPr>
            <p:cNvPr id="32" name="Rectangle 31"/>
            <p:cNvSpPr/>
            <p:nvPr/>
          </p:nvSpPr>
          <p:spPr>
            <a:xfrm>
              <a:off x="3125756" y="1020445"/>
              <a:ext cx="1485900" cy="80833"/>
            </a:xfrm>
            <a:prstGeom prst="rect">
              <a:avLst/>
            </a:prstGeom>
            <a:solidFill>
              <a:srgbClr val="107B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a:off x="4611656" y="1020445"/>
              <a:ext cx="1494568" cy="80833"/>
            </a:xfrm>
            <a:prstGeom prst="rect">
              <a:avLst/>
            </a:prstGeom>
            <a:solidFill>
              <a:srgbClr val="A3BB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6105578" y="1020445"/>
              <a:ext cx="1485900" cy="80833"/>
            </a:xfrm>
            <a:prstGeom prst="rect">
              <a:avLst/>
            </a:prstGeom>
            <a:solidFill>
              <a:srgbClr val="1787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p:cNvSpPr/>
            <p:nvPr/>
          </p:nvSpPr>
          <p:spPr>
            <a:xfrm>
              <a:off x="7591478" y="1020445"/>
              <a:ext cx="1485900" cy="80833"/>
            </a:xfrm>
            <a:prstGeom prst="rect">
              <a:avLst/>
            </a:prstGeom>
            <a:solidFill>
              <a:srgbClr val="60D0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35801867"/>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Topic Bars - Light">
    <p:bg>
      <p:bgPr>
        <a:solidFill>
          <a:schemeClr val="bg1"/>
        </a:solidFill>
        <a:effectLst/>
      </p:bgPr>
    </p:bg>
    <p:spTree>
      <p:nvGrpSpPr>
        <p:cNvPr id="1" name=""/>
        <p:cNvGrpSpPr/>
        <p:nvPr/>
      </p:nvGrpSpPr>
      <p:grpSpPr>
        <a:xfrm>
          <a:off x="0" y="0"/>
          <a:ext cx="0" cy="0"/>
          <a:chOff x="0" y="0"/>
          <a:chExt cx="0" cy="0"/>
        </a:xfrm>
      </p:grpSpPr>
      <p:sp>
        <p:nvSpPr>
          <p:cNvPr id="11" name="Title 1"/>
          <p:cNvSpPr>
            <a:spLocks noGrp="1"/>
          </p:cNvSpPr>
          <p:nvPr>
            <p:ph type="ctrTitle" hasCustomPrompt="1"/>
          </p:nvPr>
        </p:nvSpPr>
        <p:spPr>
          <a:xfrm>
            <a:off x="696299" y="214597"/>
            <a:ext cx="10610210" cy="701731"/>
          </a:xfrm>
        </p:spPr>
        <p:txBody>
          <a:bodyPr anchor="b">
            <a:normAutofit/>
          </a:bodyPr>
          <a:lstStyle>
            <a:lvl1pPr algn="l">
              <a:defRPr sz="3600" b="0" i="0">
                <a:solidFill>
                  <a:srgbClr val="556779"/>
                </a:solidFill>
                <a:latin typeface="Avenir Roman" charset="0"/>
                <a:ea typeface="Avenir Roman" charset="0"/>
                <a:cs typeface="Avenir Roman" charset="0"/>
              </a:defRPr>
            </a:lvl1pPr>
          </a:lstStyle>
          <a:p>
            <a:r>
              <a:rPr lang="en-US" dirty="0" smtClean="0"/>
              <a:t>Click to add title</a:t>
            </a:r>
            <a:endParaRPr lang="en-US" dirty="0"/>
          </a:p>
        </p:txBody>
      </p:sp>
      <p:sp>
        <p:nvSpPr>
          <p:cNvPr id="18" name="TextBox 17"/>
          <p:cNvSpPr txBox="1"/>
          <p:nvPr/>
        </p:nvSpPr>
        <p:spPr>
          <a:xfrm>
            <a:off x="8702400" y="6426558"/>
            <a:ext cx="3300712" cy="276999"/>
          </a:xfrm>
          <a:prstGeom prst="rect">
            <a:avLst/>
          </a:prstGeom>
          <a:noFill/>
        </p:spPr>
        <p:txBody>
          <a:bodyPr wrap="none" rtlCol="0">
            <a:spAutoFit/>
          </a:bodyPr>
          <a:lstStyle/>
          <a:p>
            <a:pPr algn="r"/>
            <a:r>
              <a:rPr lang="de-DE" sz="1200" dirty="0" smtClean="0">
                <a:solidFill>
                  <a:srgbClr val="556779"/>
                </a:solidFill>
                <a:latin typeface="Avenir Medium" charset="0"/>
                <a:ea typeface="Avenir Medium" charset="0"/>
                <a:cs typeface="Avenir Medium" charset="0"/>
              </a:rPr>
              <a:t>© The Xerces Society, Inc. All </a:t>
            </a:r>
            <a:r>
              <a:rPr lang="de-DE" sz="1200" dirty="0" err="1" smtClean="0">
                <a:solidFill>
                  <a:srgbClr val="556779"/>
                </a:solidFill>
                <a:latin typeface="Avenir Medium" charset="0"/>
                <a:ea typeface="Avenir Medium" charset="0"/>
                <a:cs typeface="Avenir Medium" charset="0"/>
              </a:rPr>
              <a:t>rights</a:t>
            </a:r>
            <a:r>
              <a:rPr lang="de-DE" sz="1200" dirty="0" smtClean="0">
                <a:solidFill>
                  <a:srgbClr val="556779"/>
                </a:solidFill>
                <a:latin typeface="Avenir Medium" charset="0"/>
                <a:ea typeface="Avenir Medium" charset="0"/>
                <a:cs typeface="Avenir Medium" charset="0"/>
              </a:rPr>
              <a:t> </a:t>
            </a:r>
            <a:r>
              <a:rPr lang="de-DE" sz="1200" dirty="0" err="1" smtClean="0">
                <a:solidFill>
                  <a:srgbClr val="556779"/>
                </a:solidFill>
                <a:latin typeface="Avenir Medium" charset="0"/>
                <a:ea typeface="Avenir Medium" charset="0"/>
                <a:cs typeface="Avenir Medium" charset="0"/>
              </a:rPr>
              <a:t>reserved</a:t>
            </a:r>
            <a:r>
              <a:rPr lang="de-DE" sz="1200" dirty="0" smtClean="0">
                <a:solidFill>
                  <a:srgbClr val="556779"/>
                </a:solidFill>
                <a:latin typeface="Avenir Medium" charset="0"/>
                <a:ea typeface="Avenir Medium" charset="0"/>
                <a:cs typeface="Avenir Medium" charset="0"/>
              </a:rPr>
              <a:t>.</a:t>
            </a:r>
            <a:endParaRPr lang="en-US" sz="1200" dirty="0">
              <a:solidFill>
                <a:srgbClr val="556779"/>
              </a:solidFill>
              <a:latin typeface="Avenir Medium" charset="0"/>
              <a:ea typeface="Avenir Medium" charset="0"/>
              <a:cs typeface="Avenir Medium" charset="0"/>
            </a:endParaRPr>
          </a:p>
        </p:txBody>
      </p:sp>
      <p:pic>
        <p:nvPicPr>
          <p:cNvPr id="19" name="Picture 18"/>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069904" y="5949161"/>
            <a:ext cx="1800765" cy="503155"/>
          </a:xfrm>
          <a:prstGeom prst="rect">
            <a:avLst/>
          </a:prstGeom>
        </p:spPr>
      </p:pic>
      <p:grpSp>
        <p:nvGrpSpPr>
          <p:cNvPr id="4" name="Group 3"/>
          <p:cNvGrpSpPr/>
          <p:nvPr/>
        </p:nvGrpSpPr>
        <p:grpSpPr>
          <a:xfrm>
            <a:off x="2093907" y="1349826"/>
            <a:ext cx="106697" cy="4787427"/>
            <a:chOff x="2536243" y="1099402"/>
            <a:chExt cx="79618" cy="4875802"/>
          </a:xfrm>
        </p:grpSpPr>
        <p:sp>
          <p:nvSpPr>
            <p:cNvPr id="24" name="Rectangle 23"/>
            <p:cNvSpPr/>
            <p:nvPr/>
          </p:nvSpPr>
          <p:spPr>
            <a:xfrm rot="16200000">
              <a:off x="2042388" y="1593258"/>
              <a:ext cx="1067327" cy="79616"/>
            </a:xfrm>
            <a:prstGeom prst="rect">
              <a:avLst/>
            </a:prstGeom>
            <a:solidFill>
              <a:srgbClr val="107B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rot="16200000">
              <a:off x="2042388" y="2864212"/>
              <a:ext cx="1067327" cy="79616"/>
            </a:xfrm>
            <a:prstGeom prst="rect">
              <a:avLst/>
            </a:prstGeom>
            <a:solidFill>
              <a:srgbClr val="A3BB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rot="16200000">
              <a:off x="2042388" y="4135165"/>
              <a:ext cx="1067327" cy="79616"/>
            </a:xfrm>
            <a:prstGeom prst="rect">
              <a:avLst/>
            </a:prstGeom>
            <a:solidFill>
              <a:srgbClr val="1787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rot="16200000">
              <a:off x="2044580" y="5403924"/>
              <a:ext cx="1062943" cy="79618"/>
            </a:xfrm>
            <a:prstGeom prst="rect">
              <a:avLst/>
            </a:prstGeom>
            <a:solidFill>
              <a:srgbClr val="60D0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Text Placeholder 26"/>
          <p:cNvSpPr>
            <a:spLocks noGrp="1"/>
          </p:cNvSpPr>
          <p:nvPr>
            <p:ph type="body" sz="quarter" idx="25" hasCustomPrompt="1"/>
          </p:nvPr>
        </p:nvSpPr>
        <p:spPr>
          <a:xfrm>
            <a:off x="2431550" y="1349826"/>
            <a:ext cx="7187012" cy="1047982"/>
          </a:xfrm>
        </p:spPr>
        <p:txBody>
          <a:bodyPr>
            <a:noAutofit/>
          </a:bodyPr>
          <a:lstStyle>
            <a:lvl1pPr marL="0" indent="0" algn="l">
              <a:buNone/>
              <a:defRPr sz="1600" b="0" i="0">
                <a:solidFill>
                  <a:srgbClr val="556779"/>
                </a:solidFill>
                <a:latin typeface="Avenir Roman" charset="0"/>
                <a:ea typeface="Avenir Roman" charset="0"/>
                <a:cs typeface="Avenir Roman" charset="0"/>
              </a:defRPr>
            </a:lvl1pPr>
            <a:lvl2pPr marL="457200" indent="0">
              <a:buNone/>
              <a:defRPr sz="1600" b="0" i="0">
                <a:solidFill>
                  <a:srgbClr val="556779"/>
                </a:solidFill>
                <a:latin typeface="Avenir Roman" charset="0"/>
                <a:ea typeface="Avenir Roman" charset="0"/>
                <a:cs typeface="Avenir Roman" charset="0"/>
              </a:defRPr>
            </a:lvl2pPr>
            <a:lvl3pPr marL="914400" indent="0">
              <a:buNone/>
              <a:defRPr sz="1400" b="0" i="0">
                <a:solidFill>
                  <a:srgbClr val="556779"/>
                </a:solidFill>
                <a:latin typeface="Avenir Roman" charset="0"/>
                <a:ea typeface="Avenir Roman" charset="0"/>
                <a:cs typeface="Avenir Roman" charset="0"/>
              </a:defRPr>
            </a:lvl3pPr>
            <a:lvl4pPr marL="1371600" indent="0">
              <a:buNone/>
              <a:defRPr sz="1200" b="0" i="0">
                <a:solidFill>
                  <a:srgbClr val="556779"/>
                </a:solidFill>
                <a:latin typeface="Avenir Roman" charset="0"/>
                <a:ea typeface="Avenir Roman" charset="0"/>
                <a:cs typeface="Avenir Roman" charset="0"/>
              </a:defRPr>
            </a:lvl4pPr>
            <a:lvl5pPr marL="1828800" indent="0">
              <a:buNone/>
              <a:defRPr sz="1200" b="0" i="0">
                <a:solidFill>
                  <a:srgbClr val="556779"/>
                </a:solidFill>
                <a:latin typeface="Avenir Roman" charset="0"/>
                <a:ea typeface="Avenir Roman" charset="0"/>
                <a:cs typeface="Avenir Roman" charset="0"/>
              </a:defRPr>
            </a:lvl5pPr>
          </a:lstStyle>
          <a:p>
            <a:pPr lvl="0"/>
            <a:r>
              <a:rPr lang="en-US" dirty="0" smtClean="0"/>
              <a:t>Click to </a:t>
            </a:r>
            <a:r>
              <a:rPr lang="en-US" smtClean="0"/>
              <a:t>add text</a:t>
            </a:r>
            <a:endParaRPr lang="en-US" dirty="0"/>
          </a:p>
        </p:txBody>
      </p:sp>
      <p:sp>
        <p:nvSpPr>
          <p:cNvPr id="45" name="Text Placeholder 26"/>
          <p:cNvSpPr>
            <a:spLocks noGrp="1"/>
          </p:cNvSpPr>
          <p:nvPr>
            <p:ph type="body" sz="quarter" idx="26" hasCustomPrompt="1"/>
          </p:nvPr>
        </p:nvSpPr>
        <p:spPr>
          <a:xfrm>
            <a:off x="2431550" y="2597744"/>
            <a:ext cx="7187012" cy="1047982"/>
          </a:xfrm>
        </p:spPr>
        <p:txBody>
          <a:bodyPr>
            <a:noAutofit/>
          </a:bodyPr>
          <a:lstStyle>
            <a:lvl1pPr marL="0" indent="0" algn="l">
              <a:buNone/>
              <a:defRPr sz="1600" b="0" i="0">
                <a:solidFill>
                  <a:srgbClr val="556779"/>
                </a:solidFill>
                <a:latin typeface="Avenir Roman" charset="0"/>
                <a:ea typeface="Avenir Roman" charset="0"/>
                <a:cs typeface="Avenir Roman" charset="0"/>
              </a:defRPr>
            </a:lvl1pPr>
            <a:lvl2pPr marL="457200" indent="0">
              <a:buNone/>
              <a:defRPr sz="1600" b="0" i="0">
                <a:solidFill>
                  <a:srgbClr val="556779"/>
                </a:solidFill>
                <a:latin typeface="Avenir Roman" charset="0"/>
                <a:ea typeface="Avenir Roman" charset="0"/>
                <a:cs typeface="Avenir Roman" charset="0"/>
              </a:defRPr>
            </a:lvl2pPr>
            <a:lvl3pPr marL="914400" indent="0">
              <a:buNone/>
              <a:defRPr sz="1400" b="0" i="0">
                <a:solidFill>
                  <a:srgbClr val="556779"/>
                </a:solidFill>
                <a:latin typeface="Avenir Roman" charset="0"/>
                <a:ea typeface="Avenir Roman" charset="0"/>
                <a:cs typeface="Avenir Roman" charset="0"/>
              </a:defRPr>
            </a:lvl3pPr>
            <a:lvl4pPr marL="1371600" indent="0">
              <a:buNone/>
              <a:defRPr sz="1200" b="0" i="0">
                <a:solidFill>
                  <a:srgbClr val="556779"/>
                </a:solidFill>
                <a:latin typeface="Avenir Roman" charset="0"/>
                <a:ea typeface="Avenir Roman" charset="0"/>
                <a:cs typeface="Avenir Roman" charset="0"/>
              </a:defRPr>
            </a:lvl4pPr>
            <a:lvl5pPr marL="1828800" indent="0">
              <a:buNone/>
              <a:defRPr sz="1200" b="0" i="0">
                <a:solidFill>
                  <a:srgbClr val="556779"/>
                </a:solidFill>
                <a:latin typeface="Avenir Roman" charset="0"/>
                <a:ea typeface="Avenir Roman" charset="0"/>
                <a:cs typeface="Avenir Roman" charset="0"/>
              </a:defRPr>
            </a:lvl5pPr>
          </a:lstStyle>
          <a:p>
            <a:pPr lvl="0"/>
            <a:r>
              <a:rPr lang="en-US" dirty="0" smtClean="0"/>
              <a:t>Click to </a:t>
            </a:r>
            <a:r>
              <a:rPr lang="en-US" smtClean="0"/>
              <a:t>add text</a:t>
            </a:r>
            <a:endParaRPr lang="en-US" dirty="0"/>
          </a:p>
        </p:txBody>
      </p:sp>
      <p:sp>
        <p:nvSpPr>
          <p:cNvPr id="47" name="Text Placeholder 26"/>
          <p:cNvSpPr>
            <a:spLocks noGrp="1"/>
          </p:cNvSpPr>
          <p:nvPr>
            <p:ph type="body" sz="quarter" idx="27" hasCustomPrompt="1"/>
          </p:nvPr>
        </p:nvSpPr>
        <p:spPr>
          <a:xfrm>
            <a:off x="2431550" y="3845660"/>
            <a:ext cx="7187012" cy="1047982"/>
          </a:xfrm>
        </p:spPr>
        <p:txBody>
          <a:bodyPr>
            <a:noAutofit/>
          </a:bodyPr>
          <a:lstStyle>
            <a:lvl1pPr marL="0" indent="0" algn="l">
              <a:buNone/>
              <a:defRPr sz="1600" b="0" i="0">
                <a:solidFill>
                  <a:srgbClr val="556779"/>
                </a:solidFill>
                <a:latin typeface="Avenir Roman" charset="0"/>
                <a:ea typeface="Avenir Roman" charset="0"/>
                <a:cs typeface="Avenir Roman" charset="0"/>
              </a:defRPr>
            </a:lvl1pPr>
            <a:lvl2pPr marL="457200" indent="0">
              <a:buNone/>
              <a:defRPr sz="1600" b="0" i="0">
                <a:solidFill>
                  <a:srgbClr val="556779"/>
                </a:solidFill>
                <a:latin typeface="Avenir Roman" charset="0"/>
                <a:ea typeface="Avenir Roman" charset="0"/>
                <a:cs typeface="Avenir Roman" charset="0"/>
              </a:defRPr>
            </a:lvl2pPr>
            <a:lvl3pPr marL="914400" indent="0">
              <a:buNone/>
              <a:defRPr sz="1400" b="0" i="0">
                <a:solidFill>
                  <a:srgbClr val="556779"/>
                </a:solidFill>
                <a:latin typeface="Avenir Roman" charset="0"/>
                <a:ea typeface="Avenir Roman" charset="0"/>
                <a:cs typeface="Avenir Roman" charset="0"/>
              </a:defRPr>
            </a:lvl3pPr>
            <a:lvl4pPr marL="1371600" indent="0">
              <a:buNone/>
              <a:defRPr sz="1200" b="0" i="0">
                <a:solidFill>
                  <a:srgbClr val="556779"/>
                </a:solidFill>
                <a:latin typeface="Avenir Roman" charset="0"/>
                <a:ea typeface="Avenir Roman" charset="0"/>
                <a:cs typeface="Avenir Roman" charset="0"/>
              </a:defRPr>
            </a:lvl4pPr>
            <a:lvl5pPr marL="1828800" indent="0">
              <a:buNone/>
              <a:defRPr sz="1200" b="0" i="0">
                <a:solidFill>
                  <a:srgbClr val="556779"/>
                </a:solidFill>
                <a:latin typeface="Avenir Roman" charset="0"/>
                <a:ea typeface="Avenir Roman" charset="0"/>
                <a:cs typeface="Avenir Roman" charset="0"/>
              </a:defRPr>
            </a:lvl5pPr>
          </a:lstStyle>
          <a:p>
            <a:pPr lvl="0"/>
            <a:r>
              <a:rPr lang="en-US" dirty="0" smtClean="0"/>
              <a:t>Click to </a:t>
            </a:r>
            <a:r>
              <a:rPr lang="en-US" smtClean="0"/>
              <a:t>add text</a:t>
            </a:r>
            <a:endParaRPr lang="en-US" dirty="0"/>
          </a:p>
        </p:txBody>
      </p:sp>
      <p:sp>
        <p:nvSpPr>
          <p:cNvPr id="48" name="Text Placeholder 26"/>
          <p:cNvSpPr>
            <a:spLocks noGrp="1"/>
          </p:cNvSpPr>
          <p:nvPr>
            <p:ph type="body" sz="quarter" idx="28" hasCustomPrompt="1"/>
          </p:nvPr>
        </p:nvSpPr>
        <p:spPr>
          <a:xfrm>
            <a:off x="2431550" y="5093576"/>
            <a:ext cx="7187012" cy="1047982"/>
          </a:xfrm>
        </p:spPr>
        <p:txBody>
          <a:bodyPr>
            <a:noAutofit/>
          </a:bodyPr>
          <a:lstStyle>
            <a:lvl1pPr marL="0" indent="0" algn="l">
              <a:buNone/>
              <a:defRPr sz="1600" b="0" i="0">
                <a:solidFill>
                  <a:srgbClr val="556779"/>
                </a:solidFill>
                <a:latin typeface="Avenir Roman" charset="0"/>
                <a:ea typeface="Avenir Roman" charset="0"/>
                <a:cs typeface="Avenir Roman" charset="0"/>
              </a:defRPr>
            </a:lvl1pPr>
            <a:lvl2pPr marL="457200" indent="0">
              <a:buNone/>
              <a:defRPr sz="1600" b="0" i="0">
                <a:solidFill>
                  <a:srgbClr val="556779"/>
                </a:solidFill>
                <a:latin typeface="Avenir Roman" charset="0"/>
                <a:ea typeface="Avenir Roman" charset="0"/>
                <a:cs typeface="Avenir Roman" charset="0"/>
              </a:defRPr>
            </a:lvl2pPr>
            <a:lvl3pPr marL="914400" indent="0">
              <a:buNone/>
              <a:defRPr sz="1400" b="0" i="0">
                <a:solidFill>
                  <a:srgbClr val="556779"/>
                </a:solidFill>
                <a:latin typeface="Avenir Roman" charset="0"/>
                <a:ea typeface="Avenir Roman" charset="0"/>
                <a:cs typeface="Avenir Roman" charset="0"/>
              </a:defRPr>
            </a:lvl3pPr>
            <a:lvl4pPr marL="1371600" indent="0">
              <a:buNone/>
              <a:defRPr sz="1200" b="0" i="0">
                <a:solidFill>
                  <a:srgbClr val="556779"/>
                </a:solidFill>
                <a:latin typeface="Avenir Roman" charset="0"/>
                <a:ea typeface="Avenir Roman" charset="0"/>
                <a:cs typeface="Avenir Roman" charset="0"/>
              </a:defRPr>
            </a:lvl4pPr>
            <a:lvl5pPr marL="1828800" indent="0">
              <a:buNone/>
              <a:defRPr sz="1200" b="0" i="0">
                <a:solidFill>
                  <a:srgbClr val="556779"/>
                </a:solidFill>
                <a:latin typeface="Avenir Roman" charset="0"/>
                <a:ea typeface="Avenir Roman" charset="0"/>
                <a:cs typeface="Avenir Roman" charset="0"/>
              </a:defRPr>
            </a:lvl5pPr>
          </a:lstStyle>
          <a:p>
            <a:pPr lvl="0"/>
            <a:r>
              <a:rPr lang="en-US" dirty="0" smtClean="0"/>
              <a:t>Click to </a:t>
            </a:r>
            <a:r>
              <a:rPr lang="en-US" smtClean="0"/>
              <a:t>add text</a:t>
            </a:r>
            <a:endParaRPr lang="en-US" dirty="0"/>
          </a:p>
        </p:txBody>
      </p:sp>
    </p:spTree>
    <p:extLst>
      <p:ext uri="{BB962C8B-B14F-4D97-AF65-F5344CB8AC3E}">
        <p14:creationId xmlns:p14="http://schemas.microsoft.com/office/powerpoint/2010/main" val="1695494529"/>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Photo &amp; Text 1 - Light">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911402" y="167146"/>
            <a:ext cx="5821251" cy="601055"/>
          </a:xfrm>
        </p:spPr>
        <p:txBody>
          <a:bodyPr anchor="b">
            <a:normAutofit/>
          </a:bodyPr>
          <a:lstStyle>
            <a:lvl1pPr algn="ctr">
              <a:defRPr sz="3600" b="0" i="0">
                <a:solidFill>
                  <a:srgbClr val="556779"/>
                </a:solidFill>
                <a:latin typeface="Avenir Roman" charset="0"/>
                <a:ea typeface="Avenir Roman" charset="0"/>
                <a:cs typeface="Avenir Roman" charset="0"/>
              </a:defRPr>
            </a:lvl1pPr>
          </a:lstStyle>
          <a:p>
            <a:r>
              <a:rPr lang="en-US" dirty="0" smtClean="0"/>
              <a:t>Click to add title</a:t>
            </a:r>
            <a:endParaRPr lang="en-US" dirty="0"/>
          </a:p>
        </p:txBody>
      </p:sp>
      <p:sp>
        <p:nvSpPr>
          <p:cNvPr id="3" name="Subtitle 2"/>
          <p:cNvSpPr>
            <a:spLocks noGrp="1"/>
          </p:cNvSpPr>
          <p:nvPr>
            <p:ph type="subTitle" idx="1" hasCustomPrompt="1"/>
          </p:nvPr>
        </p:nvSpPr>
        <p:spPr>
          <a:xfrm>
            <a:off x="5921530" y="885780"/>
            <a:ext cx="5811123" cy="465428"/>
          </a:xfrm>
        </p:spPr>
        <p:txBody>
          <a:bodyPr>
            <a:normAutofit/>
          </a:bodyPr>
          <a:lstStyle>
            <a:lvl1pPr marL="0" indent="0" algn="ctr">
              <a:buNone/>
              <a:defRPr sz="2000" b="1" i="0">
                <a:solidFill>
                  <a:srgbClr val="556779"/>
                </a:solidFill>
                <a:latin typeface="Avenir Medium" charset="0"/>
                <a:ea typeface="Avenir Medium" charset="0"/>
                <a:cs typeface="Avenir Medium"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a:t>
            </a:r>
            <a:r>
              <a:rPr lang="en-US" smtClean="0"/>
              <a:t>add subtitle</a:t>
            </a:r>
            <a:endParaRPr lang="en-US" dirty="0"/>
          </a:p>
        </p:txBody>
      </p:sp>
      <p:sp>
        <p:nvSpPr>
          <p:cNvPr id="14" name="TextBox 13"/>
          <p:cNvSpPr txBox="1"/>
          <p:nvPr/>
        </p:nvSpPr>
        <p:spPr>
          <a:xfrm>
            <a:off x="8702400" y="6426558"/>
            <a:ext cx="3300712" cy="276999"/>
          </a:xfrm>
          <a:prstGeom prst="rect">
            <a:avLst/>
          </a:prstGeom>
          <a:noFill/>
        </p:spPr>
        <p:txBody>
          <a:bodyPr wrap="none" rtlCol="0">
            <a:spAutoFit/>
          </a:bodyPr>
          <a:lstStyle/>
          <a:p>
            <a:pPr algn="r"/>
            <a:r>
              <a:rPr lang="de-DE" sz="1200" dirty="0" smtClean="0">
                <a:solidFill>
                  <a:srgbClr val="556779"/>
                </a:solidFill>
                <a:latin typeface="Avenir Medium" charset="0"/>
                <a:ea typeface="Avenir Medium" charset="0"/>
                <a:cs typeface="Avenir Medium" charset="0"/>
              </a:rPr>
              <a:t>© The Xerces Society, Inc. All </a:t>
            </a:r>
            <a:r>
              <a:rPr lang="de-DE" sz="1200" dirty="0" err="1" smtClean="0">
                <a:solidFill>
                  <a:srgbClr val="556779"/>
                </a:solidFill>
                <a:latin typeface="Avenir Medium" charset="0"/>
                <a:ea typeface="Avenir Medium" charset="0"/>
                <a:cs typeface="Avenir Medium" charset="0"/>
              </a:rPr>
              <a:t>rights</a:t>
            </a:r>
            <a:r>
              <a:rPr lang="de-DE" sz="1200" dirty="0" smtClean="0">
                <a:solidFill>
                  <a:srgbClr val="556779"/>
                </a:solidFill>
                <a:latin typeface="Avenir Medium" charset="0"/>
                <a:ea typeface="Avenir Medium" charset="0"/>
                <a:cs typeface="Avenir Medium" charset="0"/>
              </a:rPr>
              <a:t> </a:t>
            </a:r>
            <a:r>
              <a:rPr lang="de-DE" sz="1200" dirty="0" err="1" smtClean="0">
                <a:solidFill>
                  <a:srgbClr val="556779"/>
                </a:solidFill>
                <a:latin typeface="Avenir Medium" charset="0"/>
                <a:ea typeface="Avenir Medium" charset="0"/>
                <a:cs typeface="Avenir Medium" charset="0"/>
              </a:rPr>
              <a:t>reserved</a:t>
            </a:r>
            <a:r>
              <a:rPr lang="de-DE" sz="1200" dirty="0" smtClean="0">
                <a:solidFill>
                  <a:srgbClr val="556779"/>
                </a:solidFill>
                <a:latin typeface="Avenir Medium" charset="0"/>
                <a:ea typeface="Avenir Medium" charset="0"/>
                <a:cs typeface="Avenir Medium" charset="0"/>
              </a:rPr>
              <a:t>.</a:t>
            </a:r>
            <a:endParaRPr lang="en-US" sz="1200" dirty="0">
              <a:solidFill>
                <a:srgbClr val="556779"/>
              </a:solidFill>
              <a:latin typeface="Avenir Medium" charset="0"/>
              <a:ea typeface="Avenir Medium" charset="0"/>
              <a:cs typeface="Avenir Medium" charset="0"/>
            </a:endParaRPr>
          </a:p>
        </p:txBody>
      </p:sp>
      <p:pic>
        <p:nvPicPr>
          <p:cNvPr id="20" name="Picture 19"/>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069904" y="5949161"/>
            <a:ext cx="1800765" cy="503155"/>
          </a:xfrm>
          <a:prstGeom prst="rect">
            <a:avLst/>
          </a:prstGeom>
        </p:spPr>
      </p:pic>
      <p:sp>
        <p:nvSpPr>
          <p:cNvPr id="22" name="Picture Placeholder 21"/>
          <p:cNvSpPr>
            <a:spLocks noGrp="1"/>
          </p:cNvSpPr>
          <p:nvPr>
            <p:ph type="pic" sz="quarter" idx="10"/>
          </p:nvPr>
        </p:nvSpPr>
        <p:spPr>
          <a:xfrm>
            <a:off x="0" y="0"/>
            <a:ext cx="5416037" cy="6858000"/>
          </a:xfrm>
          <a:ln w="6350">
            <a:solidFill>
              <a:schemeClr val="bg1">
                <a:lumMod val="65000"/>
              </a:schemeClr>
            </a:solidFill>
          </a:ln>
        </p:spPr>
        <p:txBody>
          <a:bodyPr/>
          <a:lstStyle/>
          <a:p>
            <a:r>
              <a:rPr lang="en-US" smtClean="0"/>
              <a:t>Click icon to add picture</a:t>
            </a:r>
            <a:endParaRPr lang="en-US"/>
          </a:p>
        </p:txBody>
      </p:sp>
      <p:sp>
        <p:nvSpPr>
          <p:cNvPr id="27" name="Text Placeholder 26"/>
          <p:cNvSpPr>
            <a:spLocks noGrp="1"/>
          </p:cNvSpPr>
          <p:nvPr>
            <p:ph type="body" sz="quarter" idx="12" hasCustomPrompt="1"/>
          </p:nvPr>
        </p:nvSpPr>
        <p:spPr>
          <a:xfrm>
            <a:off x="5911401" y="1468787"/>
            <a:ext cx="5821251" cy="4459236"/>
          </a:xfrm>
        </p:spPr>
        <p:txBody>
          <a:bodyPr>
            <a:noAutofit/>
          </a:bodyPr>
          <a:lstStyle>
            <a:lvl1pPr marL="0" indent="0" algn="ctr">
              <a:buNone/>
              <a:defRPr sz="2000" b="0" i="0">
                <a:solidFill>
                  <a:srgbClr val="556779"/>
                </a:solidFill>
                <a:latin typeface="Avenir Roman" charset="0"/>
                <a:ea typeface="Avenir Roman" charset="0"/>
                <a:cs typeface="Avenir Roman" charset="0"/>
              </a:defRPr>
            </a:lvl1pPr>
            <a:lvl2pPr marL="457200" indent="0">
              <a:buNone/>
              <a:defRPr sz="1600" b="0" i="0">
                <a:solidFill>
                  <a:srgbClr val="556779"/>
                </a:solidFill>
                <a:latin typeface="Avenir Roman" charset="0"/>
                <a:ea typeface="Avenir Roman" charset="0"/>
                <a:cs typeface="Avenir Roman" charset="0"/>
              </a:defRPr>
            </a:lvl2pPr>
            <a:lvl3pPr marL="914400" indent="0">
              <a:buNone/>
              <a:defRPr sz="1400" b="0" i="0">
                <a:solidFill>
                  <a:srgbClr val="556779"/>
                </a:solidFill>
                <a:latin typeface="Avenir Roman" charset="0"/>
                <a:ea typeface="Avenir Roman" charset="0"/>
                <a:cs typeface="Avenir Roman" charset="0"/>
              </a:defRPr>
            </a:lvl3pPr>
            <a:lvl4pPr marL="1371600" indent="0">
              <a:buNone/>
              <a:defRPr sz="1200" b="0" i="0">
                <a:solidFill>
                  <a:srgbClr val="556779"/>
                </a:solidFill>
                <a:latin typeface="Avenir Roman" charset="0"/>
                <a:ea typeface="Avenir Roman" charset="0"/>
                <a:cs typeface="Avenir Roman" charset="0"/>
              </a:defRPr>
            </a:lvl4pPr>
            <a:lvl5pPr marL="1828800" indent="0">
              <a:buNone/>
              <a:defRPr sz="1200" b="0" i="0">
                <a:solidFill>
                  <a:srgbClr val="556779"/>
                </a:solidFill>
                <a:latin typeface="Avenir Roman" charset="0"/>
                <a:ea typeface="Avenir Roman" charset="0"/>
                <a:cs typeface="Avenir Roman" charset="0"/>
              </a:defRPr>
            </a:lvl5pPr>
          </a:lstStyle>
          <a:p>
            <a:pPr lvl="0"/>
            <a:r>
              <a:rPr lang="en-US" dirty="0" smtClean="0"/>
              <a:t>Click to </a:t>
            </a:r>
            <a:r>
              <a:rPr lang="en-US" smtClean="0"/>
              <a:t>add text</a:t>
            </a:r>
            <a:endParaRPr lang="en-US" dirty="0"/>
          </a:p>
        </p:txBody>
      </p:sp>
      <p:sp>
        <p:nvSpPr>
          <p:cNvPr id="29" name="Text Placeholder 31"/>
          <p:cNvSpPr>
            <a:spLocks noGrp="1"/>
          </p:cNvSpPr>
          <p:nvPr>
            <p:ph type="body" sz="quarter" idx="14" hasCustomPrompt="1"/>
          </p:nvPr>
        </p:nvSpPr>
        <p:spPr>
          <a:xfrm rot="16200000">
            <a:off x="2622718" y="3715952"/>
            <a:ext cx="5947941" cy="336155"/>
          </a:xfrm>
          <a:effectLst/>
        </p:spPr>
        <p:txBody>
          <a:bodyPr>
            <a:noAutofit/>
          </a:bodyPr>
          <a:lstStyle>
            <a:lvl1pPr marL="0" indent="0">
              <a:buNone/>
              <a:defRPr sz="1050" b="0" i="0">
                <a:solidFill>
                  <a:srgbClr val="556779"/>
                </a:solidFill>
                <a:effectLst/>
                <a:latin typeface="Avenir Medium" charset="0"/>
                <a:ea typeface="Avenir Medium" charset="0"/>
                <a:cs typeface="Avenir Medium" charset="0"/>
              </a:defRPr>
            </a:lvl1pPr>
            <a:lvl2pPr marL="457200" indent="0">
              <a:buNone/>
              <a:defRPr sz="1200" b="0" i="0">
                <a:solidFill>
                  <a:srgbClr val="556779"/>
                </a:solidFill>
                <a:latin typeface="Avenir Medium" charset="0"/>
                <a:ea typeface="Avenir Medium" charset="0"/>
                <a:cs typeface="Avenir Medium" charset="0"/>
              </a:defRPr>
            </a:lvl2pPr>
            <a:lvl3pPr marL="914400" indent="0">
              <a:buNone/>
              <a:defRPr sz="1200" b="0" i="0">
                <a:solidFill>
                  <a:srgbClr val="556779"/>
                </a:solidFill>
                <a:latin typeface="Avenir Medium" charset="0"/>
                <a:ea typeface="Avenir Medium" charset="0"/>
                <a:cs typeface="Avenir Medium" charset="0"/>
              </a:defRPr>
            </a:lvl3pPr>
            <a:lvl4pPr marL="1371600" indent="0">
              <a:buNone/>
              <a:defRPr sz="1200" b="0" i="0">
                <a:solidFill>
                  <a:srgbClr val="556779"/>
                </a:solidFill>
                <a:latin typeface="Avenir Medium" charset="0"/>
                <a:ea typeface="Avenir Medium" charset="0"/>
                <a:cs typeface="Avenir Medium" charset="0"/>
              </a:defRPr>
            </a:lvl4pPr>
            <a:lvl5pPr marL="1828800" indent="0">
              <a:buNone/>
              <a:defRPr sz="1200" b="0" i="0">
                <a:solidFill>
                  <a:srgbClr val="556779"/>
                </a:solidFill>
                <a:latin typeface="Avenir Medium" charset="0"/>
                <a:ea typeface="Avenir Medium" charset="0"/>
                <a:cs typeface="Avenir Medium" charset="0"/>
              </a:defRPr>
            </a:lvl5pPr>
          </a:lstStyle>
          <a:p>
            <a:pPr lvl="0"/>
            <a:r>
              <a:rPr lang="en-US" dirty="0" smtClean="0"/>
              <a:t>Click to add photo credit</a:t>
            </a:r>
            <a:endParaRPr lang="en-US" dirty="0"/>
          </a:p>
        </p:txBody>
      </p:sp>
      <p:grpSp>
        <p:nvGrpSpPr>
          <p:cNvPr id="24" name="Group 23"/>
          <p:cNvGrpSpPr/>
          <p:nvPr userDrawn="1"/>
        </p:nvGrpSpPr>
        <p:grpSpPr>
          <a:xfrm>
            <a:off x="6736976" y="771839"/>
            <a:ext cx="4411391" cy="80834"/>
            <a:chOff x="6736976" y="771839"/>
            <a:chExt cx="4411391" cy="80834"/>
          </a:xfrm>
        </p:grpSpPr>
        <p:sp>
          <p:nvSpPr>
            <p:cNvPr id="30" name="Rectangle 29"/>
            <p:cNvSpPr/>
            <p:nvPr/>
          </p:nvSpPr>
          <p:spPr>
            <a:xfrm>
              <a:off x="6736976" y="771840"/>
              <a:ext cx="1102848" cy="80833"/>
            </a:xfrm>
            <a:prstGeom prst="rect">
              <a:avLst/>
            </a:prstGeom>
            <a:solidFill>
              <a:srgbClr val="107B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7839824" y="771840"/>
              <a:ext cx="1109281" cy="80833"/>
            </a:xfrm>
            <a:prstGeom prst="rect">
              <a:avLst/>
            </a:prstGeom>
            <a:solidFill>
              <a:srgbClr val="A3BB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8942672" y="771840"/>
              <a:ext cx="1102848" cy="80833"/>
            </a:xfrm>
            <a:prstGeom prst="rect">
              <a:avLst/>
            </a:prstGeom>
            <a:solidFill>
              <a:srgbClr val="1787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a:off x="10045520" y="771839"/>
              <a:ext cx="1102847" cy="80833"/>
            </a:xfrm>
            <a:prstGeom prst="rect">
              <a:avLst/>
            </a:prstGeom>
            <a:solidFill>
              <a:srgbClr val="60D0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650352812"/>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Applause Slide - Light">
    <p:bg>
      <p:bgPr>
        <a:solidFill>
          <a:schemeClr val="bg1"/>
        </a:solidFill>
        <a:effectLst/>
      </p:bgPr>
    </p:bg>
    <p:spTree>
      <p:nvGrpSpPr>
        <p:cNvPr id="1" name=""/>
        <p:cNvGrpSpPr/>
        <p:nvPr/>
      </p:nvGrpSpPr>
      <p:grpSpPr>
        <a:xfrm>
          <a:off x="0" y="0"/>
          <a:ext cx="0" cy="0"/>
          <a:chOff x="0" y="0"/>
          <a:chExt cx="0" cy="0"/>
        </a:xfrm>
      </p:grpSpPr>
      <p:sp>
        <p:nvSpPr>
          <p:cNvPr id="11" name="Title 1"/>
          <p:cNvSpPr>
            <a:spLocks noGrp="1"/>
          </p:cNvSpPr>
          <p:nvPr>
            <p:ph type="ctrTitle" hasCustomPrompt="1"/>
          </p:nvPr>
        </p:nvSpPr>
        <p:spPr>
          <a:xfrm>
            <a:off x="800472" y="1687387"/>
            <a:ext cx="10610210" cy="701731"/>
          </a:xfrm>
        </p:spPr>
        <p:txBody>
          <a:bodyPr anchor="b">
            <a:normAutofit/>
          </a:bodyPr>
          <a:lstStyle>
            <a:lvl1pPr algn="ctr">
              <a:defRPr sz="4400" b="0" i="0">
                <a:solidFill>
                  <a:srgbClr val="556779"/>
                </a:solidFill>
                <a:latin typeface="Avenir Roman" charset="0"/>
                <a:ea typeface="Avenir Roman" charset="0"/>
                <a:cs typeface="Avenir Roman" charset="0"/>
              </a:defRPr>
            </a:lvl1pPr>
          </a:lstStyle>
          <a:p>
            <a:r>
              <a:rPr lang="en-US" dirty="0" smtClean="0"/>
              <a:t>Thank You</a:t>
            </a:r>
            <a:endParaRPr lang="en-US" dirty="0"/>
          </a:p>
        </p:txBody>
      </p:sp>
      <p:grpSp>
        <p:nvGrpSpPr>
          <p:cNvPr id="12" name="Group 11"/>
          <p:cNvGrpSpPr/>
          <p:nvPr/>
        </p:nvGrpSpPr>
        <p:grpSpPr>
          <a:xfrm>
            <a:off x="3133777" y="2411726"/>
            <a:ext cx="5943600" cy="82296"/>
            <a:chOff x="5731098" y="5387417"/>
            <a:chExt cx="6181860" cy="93095"/>
          </a:xfrm>
        </p:grpSpPr>
        <p:sp>
          <p:nvSpPr>
            <p:cNvPr id="13" name="Rectangle 12"/>
            <p:cNvSpPr/>
            <p:nvPr/>
          </p:nvSpPr>
          <p:spPr>
            <a:xfrm>
              <a:off x="5731098" y="5389072"/>
              <a:ext cx="1545465" cy="91440"/>
            </a:xfrm>
            <a:prstGeom prst="rect">
              <a:avLst/>
            </a:prstGeom>
            <a:solidFill>
              <a:srgbClr val="107B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7276563" y="5389072"/>
              <a:ext cx="1554480" cy="91440"/>
            </a:xfrm>
            <a:prstGeom prst="rect">
              <a:avLst/>
            </a:prstGeom>
            <a:solidFill>
              <a:srgbClr val="A3BB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8822028" y="5389072"/>
              <a:ext cx="1545465" cy="91440"/>
            </a:xfrm>
            <a:prstGeom prst="rect">
              <a:avLst/>
            </a:prstGeom>
            <a:solidFill>
              <a:srgbClr val="1787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10367493" y="5387417"/>
              <a:ext cx="1545465" cy="91440"/>
            </a:xfrm>
            <a:prstGeom prst="rect">
              <a:avLst/>
            </a:prstGeom>
            <a:solidFill>
              <a:srgbClr val="60D0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TextBox 17"/>
          <p:cNvSpPr txBox="1"/>
          <p:nvPr/>
        </p:nvSpPr>
        <p:spPr>
          <a:xfrm>
            <a:off x="4897425" y="4473410"/>
            <a:ext cx="2416302" cy="276999"/>
          </a:xfrm>
          <a:prstGeom prst="rect">
            <a:avLst/>
          </a:prstGeom>
          <a:noFill/>
        </p:spPr>
        <p:txBody>
          <a:bodyPr wrap="none" rtlCol="0">
            <a:spAutoFit/>
          </a:bodyPr>
          <a:lstStyle/>
          <a:p>
            <a:r>
              <a:rPr lang="de-DE" sz="1200" dirty="0" smtClean="0">
                <a:solidFill>
                  <a:srgbClr val="556779"/>
                </a:solidFill>
                <a:latin typeface="Avenir Medium" charset="0"/>
                <a:ea typeface="Avenir Medium" charset="0"/>
                <a:cs typeface="Avenir Medium" charset="0"/>
              </a:rPr>
              <a:t>© 2019 The Xerces Society, Inc. </a:t>
            </a:r>
            <a:endParaRPr lang="en-US" sz="1200" dirty="0">
              <a:solidFill>
                <a:srgbClr val="556779"/>
              </a:solidFill>
              <a:latin typeface="Avenir Medium" charset="0"/>
              <a:ea typeface="Avenir Medium" charset="0"/>
              <a:cs typeface="Avenir Medium" charset="0"/>
            </a:endParaRPr>
          </a:p>
        </p:txBody>
      </p:sp>
      <p:sp>
        <p:nvSpPr>
          <p:cNvPr id="2" name="TextBox 1"/>
          <p:cNvSpPr txBox="1"/>
          <p:nvPr/>
        </p:nvSpPr>
        <p:spPr>
          <a:xfrm>
            <a:off x="800472" y="4793679"/>
            <a:ext cx="10610210" cy="954107"/>
          </a:xfrm>
          <a:prstGeom prst="rect">
            <a:avLst/>
          </a:prstGeom>
          <a:noFill/>
        </p:spPr>
        <p:txBody>
          <a:bodyPr wrap="square" rtlCol="0">
            <a:spAutoFit/>
          </a:bodyPr>
          <a:lstStyle/>
          <a:p>
            <a:pPr algn="just"/>
            <a:r>
              <a:rPr lang="en-US" sz="1400" kern="1200" dirty="0" smtClean="0">
                <a:solidFill>
                  <a:srgbClr val="556779"/>
                </a:solidFill>
                <a:latin typeface="Avenir Book" charset="0"/>
                <a:ea typeface="Avenir Book" charset="0"/>
                <a:cs typeface="Avenir Book" charset="0"/>
              </a:rPr>
              <a:t>All content, including text, images and  graphics, as well as the arrangement of these elements within this presentation is either the intellectual property of The Xerces Society, Inc.  or  is used in this presentation with the permission of the copyright holder.  Neither this presentation, nor any individual element from this presentation, may be used without the prior written consent of the the applicable copyright holder. All rights reserved.</a:t>
            </a:r>
            <a:endParaRPr lang="en-US" sz="1400" dirty="0">
              <a:solidFill>
                <a:srgbClr val="556779"/>
              </a:solidFill>
              <a:latin typeface="Avenir Book" charset="0"/>
              <a:ea typeface="Avenir Book" charset="0"/>
              <a:cs typeface="Avenir Book" charset="0"/>
            </a:endParaRPr>
          </a:p>
        </p:txBody>
      </p:sp>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790530" y="2901858"/>
            <a:ext cx="2523197" cy="1062266"/>
          </a:xfrm>
          <a:prstGeom prst="rect">
            <a:avLst/>
          </a:prstGeom>
        </p:spPr>
      </p:pic>
    </p:spTree>
    <p:extLst>
      <p:ext uri="{BB962C8B-B14F-4D97-AF65-F5344CB8AC3E}">
        <p14:creationId xmlns:p14="http://schemas.microsoft.com/office/powerpoint/2010/main" val="36814744"/>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Main Title, No Photo - Dark">
    <p:bg>
      <p:bgPr>
        <a:solidFill>
          <a:srgbClr val="556779"/>
        </a:solidFill>
        <a:effectLst/>
      </p:bgPr>
    </p:bg>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914401" y="1122364"/>
            <a:ext cx="10818254" cy="1350380"/>
          </a:xfrm>
        </p:spPr>
        <p:txBody>
          <a:bodyPr anchor="b">
            <a:normAutofit/>
          </a:bodyPr>
          <a:lstStyle>
            <a:lvl1pPr algn="l">
              <a:defRPr sz="4400" b="0" i="0">
                <a:solidFill>
                  <a:schemeClr val="bg1"/>
                </a:solidFill>
                <a:latin typeface="Avenir Roman" charset="0"/>
                <a:ea typeface="Avenir Roman" charset="0"/>
                <a:cs typeface="Avenir Roman" charset="0"/>
              </a:defRPr>
            </a:lvl1pPr>
          </a:lstStyle>
          <a:p>
            <a:r>
              <a:rPr lang="en-US" dirty="0" smtClean="0"/>
              <a:t>Click to add title</a:t>
            </a:r>
            <a:endParaRPr lang="en-US" dirty="0"/>
          </a:p>
        </p:txBody>
      </p:sp>
      <p:sp>
        <p:nvSpPr>
          <p:cNvPr id="7" name="Subtitle 2"/>
          <p:cNvSpPr>
            <a:spLocks noGrp="1"/>
          </p:cNvSpPr>
          <p:nvPr>
            <p:ph type="subTitle" idx="1" hasCustomPrompt="1"/>
          </p:nvPr>
        </p:nvSpPr>
        <p:spPr>
          <a:xfrm>
            <a:off x="914401" y="3383097"/>
            <a:ext cx="4687911" cy="300261"/>
          </a:xfrm>
        </p:spPr>
        <p:txBody>
          <a:bodyPr>
            <a:normAutofit/>
          </a:bodyPr>
          <a:lstStyle>
            <a:lvl1pPr marL="0" indent="0" algn="l">
              <a:buNone/>
              <a:defRPr sz="1800" b="1" i="0">
                <a:solidFill>
                  <a:schemeClr val="bg1"/>
                </a:solidFill>
                <a:latin typeface="Avenir Medium" charset="0"/>
                <a:ea typeface="Avenir Medium" charset="0"/>
                <a:cs typeface="Avenir Medium"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add Staff Name</a:t>
            </a:r>
            <a:endParaRPr lang="en-US" dirty="0"/>
          </a:p>
        </p:txBody>
      </p:sp>
      <p:sp>
        <p:nvSpPr>
          <p:cNvPr id="8" name="TextBox 7"/>
          <p:cNvSpPr txBox="1"/>
          <p:nvPr/>
        </p:nvSpPr>
        <p:spPr>
          <a:xfrm>
            <a:off x="8265485" y="6426558"/>
            <a:ext cx="3605183" cy="276999"/>
          </a:xfrm>
          <a:prstGeom prst="rect">
            <a:avLst/>
          </a:prstGeom>
          <a:noFill/>
        </p:spPr>
        <p:txBody>
          <a:bodyPr wrap="square" rtlCol="0">
            <a:spAutoFit/>
          </a:bodyPr>
          <a:lstStyle/>
          <a:p>
            <a:pPr algn="r"/>
            <a:r>
              <a:rPr lang="de-DE" sz="1200" dirty="0" smtClean="0">
                <a:solidFill>
                  <a:schemeClr val="bg1"/>
                </a:solidFill>
                <a:latin typeface="Avenir Medium" charset="0"/>
                <a:ea typeface="Avenir Medium" charset="0"/>
                <a:cs typeface="Avenir Medium" charset="0"/>
              </a:rPr>
              <a:t>© The Xerces Society, Inc. All </a:t>
            </a:r>
            <a:r>
              <a:rPr lang="de-DE" sz="1200" dirty="0" err="1" smtClean="0">
                <a:solidFill>
                  <a:schemeClr val="bg1"/>
                </a:solidFill>
                <a:latin typeface="Avenir Medium" charset="0"/>
                <a:ea typeface="Avenir Medium" charset="0"/>
                <a:cs typeface="Avenir Medium" charset="0"/>
              </a:rPr>
              <a:t>rights</a:t>
            </a:r>
            <a:r>
              <a:rPr lang="de-DE" sz="1200" dirty="0" smtClean="0">
                <a:solidFill>
                  <a:schemeClr val="bg1"/>
                </a:solidFill>
                <a:latin typeface="Avenir Medium" charset="0"/>
                <a:ea typeface="Avenir Medium" charset="0"/>
                <a:cs typeface="Avenir Medium" charset="0"/>
              </a:rPr>
              <a:t> </a:t>
            </a:r>
            <a:r>
              <a:rPr lang="de-DE" sz="1200" dirty="0" err="1" smtClean="0">
                <a:solidFill>
                  <a:schemeClr val="bg1"/>
                </a:solidFill>
                <a:latin typeface="Avenir Medium" charset="0"/>
                <a:ea typeface="Avenir Medium" charset="0"/>
                <a:cs typeface="Avenir Medium" charset="0"/>
              </a:rPr>
              <a:t>reserved</a:t>
            </a:r>
            <a:r>
              <a:rPr lang="de-DE" sz="1200" dirty="0" smtClean="0">
                <a:solidFill>
                  <a:schemeClr val="bg1"/>
                </a:solidFill>
                <a:latin typeface="Avenir Medium" charset="0"/>
                <a:ea typeface="Avenir Medium" charset="0"/>
                <a:cs typeface="Avenir Medium" charset="0"/>
              </a:rPr>
              <a:t>.</a:t>
            </a:r>
            <a:endParaRPr lang="en-US" sz="1200" dirty="0">
              <a:solidFill>
                <a:schemeClr val="bg1"/>
              </a:solidFill>
              <a:latin typeface="Avenir Medium" charset="0"/>
              <a:ea typeface="Avenir Medium" charset="0"/>
              <a:cs typeface="Avenir Medium" charset="0"/>
            </a:endParaRPr>
          </a:p>
        </p:txBody>
      </p:sp>
      <p:grpSp>
        <p:nvGrpSpPr>
          <p:cNvPr id="2" name="Group 1"/>
          <p:cNvGrpSpPr/>
          <p:nvPr userDrawn="1"/>
        </p:nvGrpSpPr>
        <p:grpSpPr>
          <a:xfrm>
            <a:off x="914402" y="2968941"/>
            <a:ext cx="10818252" cy="111621"/>
            <a:chOff x="914402" y="2968941"/>
            <a:chExt cx="10818252" cy="111621"/>
          </a:xfrm>
        </p:grpSpPr>
        <p:sp>
          <p:nvSpPr>
            <p:cNvPr id="10" name="Rectangle 9"/>
            <p:cNvSpPr/>
            <p:nvPr/>
          </p:nvSpPr>
          <p:spPr>
            <a:xfrm>
              <a:off x="914402" y="2968941"/>
              <a:ext cx="2704563" cy="111399"/>
            </a:xfrm>
            <a:prstGeom prst="rect">
              <a:avLst/>
            </a:prstGeom>
            <a:solidFill>
              <a:srgbClr val="107B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3618965" y="2968941"/>
              <a:ext cx="2720339" cy="111399"/>
            </a:xfrm>
            <a:prstGeom prst="rect">
              <a:avLst/>
            </a:prstGeom>
            <a:solidFill>
              <a:srgbClr val="A3BB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6323528" y="2968941"/>
              <a:ext cx="2704563" cy="111399"/>
            </a:xfrm>
            <a:prstGeom prst="rect">
              <a:avLst/>
            </a:prstGeom>
            <a:solidFill>
              <a:srgbClr val="1787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9028091" y="2969163"/>
              <a:ext cx="2704563" cy="111399"/>
            </a:xfrm>
            <a:prstGeom prst="rect">
              <a:avLst/>
            </a:prstGeom>
            <a:solidFill>
              <a:srgbClr val="60D0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4" name="Picture 1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069904" y="5949161"/>
            <a:ext cx="1800765" cy="503154"/>
          </a:xfrm>
          <a:prstGeom prst="rect">
            <a:avLst/>
          </a:prstGeom>
        </p:spPr>
      </p:pic>
      <p:sp>
        <p:nvSpPr>
          <p:cNvPr id="15" name="Text Placeholder 23"/>
          <p:cNvSpPr>
            <a:spLocks noGrp="1"/>
          </p:cNvSpPr>
          <p:nvPr>
            <p:ph type="body" sz="quarter" idx="11" hasCustomPrompt="1"/>
          </p:nvPr>
        </p:nvSpPr>
        <p:spPr>
          <a:xfrm>
            <a:off x="914848" y="3812304"/>
            <a:ext cx="4687888" cy="347662"/>
          </a:xfrm>
        </p:spPr>
        <p:txBody>
          <a:bodyPr>
            <a:noAutofit/>
          </a:bodyPr>
          <a:lstStyle>
            <a:lvl1pPr marL="0" indent="0">
              <a:buNone/>
              <a:defRPr sz="1600" b="0" i="0">
                <a:solidFill>
                  <a:schemeClr val="bg1"/>
                </a:solidFill>
                <a:latin typeface="Avenir Roman" charset="0"/>
                <a:ea typeface="Avenir Roman" charset="0"/>
                <a:cs typeface="Avenir Roman" charset="0"/>
              </a:defRPr>
            </a:lvl1pPr>
          </a:lstStyle>
          <a:p>
            <a:pPr lvl="0"/>
            <a:r>
              <a:rPr lang="en-US" dirty="0" smtClean="0"/>
              <a:t>Click to add Staff Title</a:t>
            </a:r>
            <a:endParaRPr lang="en-US" dirty="0"/>
          </a:p>
        </p:txBody>
      </p:sp>
      <p:sp>
        <p:nvSpPr>
          <p:cNvPr id="16" name="Text Placeholder 26"/>
          <p:cNvSpPr>
            <a:spLocks noGrp="1"/>
          </p:cNvSpPr>
          <p:nvPr>
            <p:ph type="body" sz="quarter" idx="12" hasCustomPrompt="1"/>
          </p:nvPr>
        </p:nvSpPr>
        <p:spPr>
          <a:xfrm>
            <a:off x="914848" y="4353641"/>
            <a:ext cx="3824288" cy="1493838"/>
          </a:xfrm>
        </p:spPr>
        <p:txBody>
          <a:bodyPr>
            <a:noAutofit/>
          </a:bodyPr>
          <a:lstStyle>
            <a:lvl1pPr marL="0" indent="0">
              <a:buNone/>
              <a:defRPr sz="1800" b="0" i="0">
                <a:solidFill>
                  <a:schemeClr val="bg1"/>
                </a:solidFill>
                <a:latin typeface="Avenir Roman" charset="0"/>
                <a:ea typeface="Avenir Roman" charset="0"/>
                <a:cs typeface="Avenir Roman" charset="0"/>
              </a:defRPr>
            </a:lvl1pPr>
            <a:lvl2pPr marL="457200" indent="0">
              <a:buNone/>
              <a:defRPr sz="1600" b="0" i="0">
                <a:solidFill>
                  <a:srgbClr val="556779"/>
                </a:solidFill>
                <a:latin typeface="Avenir Roman" charset="0"/>
                <a:ea typeface="Avenir Roman" charset="0"/>
                <a:cs typeface="Avenir Roman" charset="0"/>
              </a:defRPr>
            </a:lvl2pPr>
            <a:lvl3pPr marL="914400" indent="0">
              <a:buNone/>
              <a:defRPr sz="1400" b="0" i="0">
                <a:solidFill>
                  <a:srgbClr val="556779"/>
                </a:solidFill>
                <a:latin typeface="Avenir Roman" charset="0"/>
                <a:ea typeface="Avenir Roman" charset="0"/>
                <a:cs typeface="Avenir Roman" charset="0"/>
              </a:defRPr>
            </a:lvl3pPr>
            <a:lvl4pPr marL="1371600" indent="0">
              <a:buNone/>
              <a:defRPr sz="1200" b="0" i="0">
                <a:solidFill>
                  <a:srgbClr val="556779"/>
                </a:solidFill>
                <a:latin typeface="Avenir Roman" charset="0"/>
                <a:ea typeface="Avenir Roman" charset="0"/>
                <a:cs typeface="Avenir Roman" charset="0"/>
              </a:defRPr>
            </a:lvl4pPr>
            <a:lvl5pPr marL="1828800" indent="0">
              <a:buNone/>
              <a:defRPr sz="1200" b="0" i="0">
                <a:solidFill>
                  <a:srgbClr val="556779"/>
                </a:solidFill>
                <a:latin typeface="Avenir Roman" charset="0"/>
                <a:ea typeface="Avenir Roman" charset="0"/>
                <a:cs typeface="Avenir Roman" charset="0"/>
              </a:defRPr>
            </a:lvl5pPr>
          </a:lstStyle>
          <a:p>
            <a:pPr lvl="0"/>
            <a:r>
              <a:rPr lang="en-US" dirty="0" smtClean="0"/>
              <a:t>Click to add event location, date, etc.</a:t>
            </a:r>
            <a:endParaRPr lang="en-US" dirty="0"/>
          </a:p>
        </p:txBody>
      </p:sp>
    </p:spTree>
    <p:extLst>
      <p:ext uri="{BB962C8B-B14F-4D97-AF65-F5344CB8AC3E}">
        <p14:creationId xmlns:p14="http://schemas.microsoft.com/office/powerpoint/2010/main" val="1143118532"/>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Main Title w/Photo - Dark">
    <p:spTree>
      <p:nvGrpSpPr>
        <p:cNvPr id="1" name=""/>
        <p:cNvGrpSpPr/>
        <p:nvPr/>
      </p:nvGrpSpPr>
      <p:grpSpPr>
        <a:xfrm>
          <a:off x="0" y="0"/>
          <a:ext cx="0" cy="0"/>
          <a:chOff x="0" y="0"/>
          <a:chExt cx="0" cy="0"/>
        </a:xfrm>
      </p:grpSpPr>
      <p:sp>
        <p:nvSpPr>
          <p:cNvPr id="18" name="Rectangle 17"/>
          <p:cNvSpPr/>
          <p:nvPr/>
        </p:nvSpPr>
        <p:spPr>
          <a:xfrm>
            <a:off x="5576552" y="0"/>
            <a:ext cx="6615448" cy="6858000"/>
          </a:xfrm>
          <a:prstGeom prst="rect">
            <a:avLst/>
          </a:prstGeom>
          <a:solidFill>
            <a:srgbClr val="5567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p:cNvSpPr>
            <a:spLocks noGrp="1"/>
          </p:cNvSpPr>
          <p:nvPr>
            <p:ph type="ctrTitle" hasCustomPrompt="1"/>
          </p:nvPr>
        </p:nvSpPr>
        <p:spPr>
          <a:xfrm>
            <a:off x="5911403" y="1122364"/>
            <a:ext cx="5821251" cy="1672352"/>
          </a:xfrm>
        </p:spPr>
        <p:txBody>
          <a:bodyPr anchor="b">
            <a:normAutofit/>
          </a:bodyPr>
          <a:lstStyle>
            <a:lvl1pPr algn="l">
              <a:defRPr sz="4400" b="0" i="0">
                <a:solidFill>
                  <a:schemeClr val="bg1"/>
                </a:solidFill>
                <a:latin typeface="Avenir Roman" charset="0"/>
                <a:ea typeface="Avenir Roman" charset="0"/>
                <a:cs typeface="Avenir Roman" charset="0"/>
              </a:defRPr>
            </a:lvl1pPr>
          </a:lstStyle>
          <a:p>
            <a:r>
              <a:rPr lang="en-US" dirty="0" smtClean="0"/>
              <a:t>Click to add title</a:t>
            </a:r>
            <a:endParaRPr lang="en-US" dirty="0"/>
          </a:p>
        </p:txBody>
      </p:sp>
      <p:sp>
        <p:nvSpPr>
          <p:cNvPr id="7" name="Subtitle 2"/>
          <p:cNvSpPr>
            <a:spLocks noGrp="1"/>
          </p:cNvSpPr>
          <p:nvPr>
            <p:ph type="subTitle" idx="1" hasCustomPrompt="1"/>
          </p:nvPr>
        </p:nvSpPr>
        <p:spPr>
          <a:xfrm>
            <a:off x="5911403" y="3331581"/>
            <a:ext cx="4687911" cy="300261"/>
          </a:xfrm>
        </p:spPr>
        <p:txBody>
          <a:bodyPr>
            <a:normAutofit/>
          </a:bodyPr>
          <a:lstStyle>
            <a:lvl1pPr marL="0" indent="0" algn="l">
              <a:buNone/>
              <a:defRPr sz="1800" b="1" i="0">
                <a:solidFill>
                  <a:schemeClr val="bg1"/>
                </a:solidFill>
                <a:latin typeface="Avenir Medium" charset="0"/>
                <a:ea typeface="Avenir Medium" charset="0"/>
                <a:cs typeface="Avenir Medium"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add Staff Name</a:t>
            </a:r>
            <a:endParaRPr lang="en-US" dirty="0"/>
          </a:p>
        </p:txBody>
      </p:sp>
      <p:sp>
        <p:nvSpPr>
          <p:cNvPr id="8" name="TextBox 7"/>
          <p:cNvSpPr txBox="1"/>
          <p:nvPr/>
        </p:nvSpPr>
        <p:spPr>
          <a:xfrm>
            <a:off x="8265485" y="6426558"/>
            <a:ext cx="3605183" cy="276999"/>
          </a:xfrm>
          <a:prstGeom prst="rect">
            <a:avLst/>
          </a:prstGeom>
          <a:noFill/>
        </p:spPr>
        <p:txBody>
          <a:bodyPr wrap="square" rtlCol="0">
            <a:spAutoFit/>
          </a:bodyPr>
          <a:lstStyle/>
          <a:p>
            <a:pPr algn="r"/>
            <a:r>
              <a:rPr lang="de-DE" sz="1200" dirty="0" smtClean="0">
                <a:solidFill>
                  <a:schemeClr val="bg1"/>
                </a:solidFill>
                <a:latin typeface="Avenir Medium" charset="0"/>
                <a:ea typeface="Avenir Medium" charset="0"/>
                <a:cs typeface="Avenir Medium" charset="0"/>
              </a:rPr>
              <a:t>© The Xerces Society, Inc. All </a:t>
            </a:r>
            <a:r>
              <a:rPr lang="de-DE" sz="1200" dirty="0" err="1" smtClean="0">
                <a:solidFill>
                  <a:schemeClr val="bg1"/>
                </a:solidFill>
                <a:latin typeface="Avenir Medium" charset="0"/>
                <a:ea typeface="Avenir Medium" charset="0"/>
                <a:cs typeface="Avenir Medium" charset="0"/>
              </a:rPr>
              <a:t>rights</a:t>
            </a:r>
            <a:r>
              <a:rPr lang="de-DE" sz="1200" dirty="0" smtClean="0">
                <a:solidFill>
                  <a:schemeClr val="bg1"/>
                </a:solidFill>
                <a:latin typeface="Avenir Medium" charset="0"/>
                <a:ea typeface="Avenir Medium" charset="0"/>
                <a:cs typeface="Avenir Medium" charset="0"/>
              </a:rPr>
              <a:t> </a:t>
            </a:r>
            <a:r>
              <a:rPr lang="de-DE" sz="1200" dirty="0" err="1" smtClean="0">
                <a:solidFill>
                  <a:schemeClr val="bg1"/>
                </a:solidFill>
                <a:latin typeface="Avenir Medium" charset="0"/>
                <a:ea typeface="Avenir Medium" charset="0"/>
                <a:cs typeface="Avenir Medium" charset="0"/>
              </a:rPr>
              <a:t>reserved</a:t>
            </a:r>
            <a:r>
              <a:rPr lang="de-DE" sz="1200" dirty="0" smtClean="0">
                <a:solidFill>
                  <a:schemeClr val="bg1"/>
                </a:solidFill>
                <a:latin typeface="Avenir Medium" charset="0"/>
                <a:ea typeface="Avenir Medium" charset="0"/>
                <a:cs typeface="Avenir Medium" charset="0"/>
              </a:rPr>
              <a:t>.</a:t>
            </a:r>
            <a:endParaRPr lang="en-US" sz="1200" dirty="0">
              <a:solidFill>
                <a:schemeClr val="bg1"/>
              </a:solidFill>
              <a:latin typeface="Avenir Medium" charset="0"/>
              <a:ea typeface="Avenir Medium" charset="0"/>
              <a:cs typeface="Avenir Medium" charset="0"/>
            </a:endParaRPr>
          </a:p>
        </p:txBody>
      </p:sp>
      <p:grpSp>
        <p:nvGrpSpPr>
          <p:cNvPr id="9" name="Group 8"/>
          <p:cNvGrpSpPr/>
          <p:nvPr/>
        </p:nvGrpSpPr>
        <p:grpSpPr>
          <a:xfrm>
            <a:off x="5911402" y="2966925"/>
            <a:ext cx="5821251" cy="98247"/>
            <a:chOff x="5731098" y="5387417"/>
            <a:chExt cx="6181860" cy="93095"/>
          </a:xfrm>
        </p:grpSpPr>
        <p:sp>
          <p:nvSpPr>
            <p:cNvPr id="10" name="Rectangle 9"/>
            <p:cNvSpPr/>
            <p:nvPr/>
          </p:nvSpPr>
          <p:spPr>
            <a:xfrm>
              <a:off x="5731098" y="5389072"/>
              <a:ext cx="1545465" cy="91440"/>
            </a:xfrm>
            <a:prstGeom prst="rect">
              <a:avLst/>
            </a:prstGeom>
            <a:solidFill>
              <a:srgbClr val="107B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7276563" y="5389072"/>
              <a:ext cx="1554480" cy="91440"/>
            </a:xfrm>
            <a:prstGeom prst="rect">
              <a:avLst/>
            </a:prstGeom>
            <a:solidFill>
              <a:srgbClr val="A3BB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8822028" y="5389072"/>
              <a:ext cx="1545465" cy="91440"/>
            </a:xfrm>
            <a:prstGeom prst="rect">
              <a:avLst/>
            </a:prstGeom>
            <a:solidFill>
              <a:srgbClr val="1787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10367493" y="5387417"/>
              <a:ext cx="1545465" cy="91440"/>
            </a:xfrm>
            <a:prstGeom prst="rect">
              <a:avLst/>
            </a:prstGeom>
            <a:solidFill>
              <a:srgbClr val="60D0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4" name="Picture 1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069904" y="5949161"/>
            <a:ext cx="1800765" cy="503154"/>
          </a:xfrm>
          <a:prstGeom prst="rect">
            <a:avLst/>
          </a:prstGeom>
        </p:spPr>
      </p:pic>
      <p:sp>
        <p:nvSpPr>
          <p:cNvPr id="15" name="Picture Placeholder 21"/>
          <p:cNvSpPr>
            <a:spLocks noGrp="1"/>
          </p:cNvSpPr>
          <p:nvPr>
            <p:ph type="pic" sz="quarter" idx="10"/>
          </p:nvPr>
        </p:nvSpPr>
        <p:spPr>
          <a:xfrm>
            <a:off x="0" y="0"/>
            <a:ext cx="5473700" cy="6858000"/>
          </a:xfrm>
        </p:spPr>
        <p:txBody>
          <a:bodyPr/>
          <a:lstStyle/>
          <a:p>
            <a:r>
              <a:rPr lang="en-US" smtClean="0"/>
              <a:t>Click icon to add picture</a:t>
            </a:r>
            <a:endParaRPr lang="en-US"/>
          </a:p>
        </p:txBody>
      </p:sp>
      <p:sp>
        <p:nvSpPr>
          <p:cNvPr id="16" name="Text Placeholder 23"/>
          <p:cNvSpPr>
            <a:spLocks noGrp="1"/>
          </p:cNvSpPr>
          <p:nvPr>
            <p:ph type="body" sz="quarter" idx="11" hasCustomPrompt="1"/>
          </p:nvPr>
        </p:nvSpPr>
        <p:spPr>
          <a:xfrm>
            <a:off x="5911850" y="3760788"/>
            <a:ext cx="4687888" cy="347662"/>
          </a:xfrm>
        </p:spPr>
        <p:txBody>
          <a:bodyPr>
            <a:noAutofit/>
          </a:bodyPr>
          <a:lstStyle>
            <a:lvl1pPr marL="0" indent="0">
              <a:buNone/>
              <a:defRPr sz="1600" b="0" i="0">
                <a:solidFill>
                  <a:schemeClr val="bg1"/>
                </a:solidFill>
                <a:latin typeface="Avenir Roman" charset="0"/>
                <a:ea typeface="Avenir Roman" charset="0"/>
                <a:cs typeface="Avenir Roman" charset="0"/>
              </a:defRPr>
            </a:lvl1pPr>
          </a:lstStyle>
          <a:p>
            <a:pPr lvl="0"/>
            <a:r>
              <a:rPr lang="en-US" dirty="0" smtClean="0"/>
              <a:t>Click to add Staff Title</a:t>
            </a:r>
            <a:endParaRPr lang="en-US" dirty="0"/>
          </a:p>
        </p:txBody>
      </p:sp>
      <p:sp>
        <p:nvSpPr>
          <p:cNvPr id="17" name="Text Placeholder 26"/>
          <p:cNvSpPr>
            <a:spLocks noGrp="1"/>
          </p:cNvSpPr>
          <p:nvPr>
            <p:ph type="body" sz="quarter" idx="12" hasCustomPrompt="1"/>
          </p:nvPr>
        </p:nvSpPr>
        <p:spPr>
          <a:xfrm>
            <a:off x="5911850" y="4302125"/>
            <a:ext cx="3824288" cy="1493838"/>
          </a:xfrm>
        </p:spPr>
        <p:txBody>
          <a:bodyPr>
            <a:noAutofit/>
          </a:bodyPr>
          <a:lstStyle>
            <a:lvl1pPr marL="0" indent="0">
              <a:buNone/>
              <a:defRPr sz="1800" b="0" i="0">
                <a:solidFill>
                  <a:schemeClr val="bg1"/>
                </a:solidFill>
                <a:latin typeface="Avenir Roman" charset="0"/>
                <a:ea typeface="Avenir Roman" charset="0"/>
                <a:cs typeface="Avenir Roman" charset="0"/>
              </a:defRPr>
            </a:lvl1pPr>
            <a:lvl2pPr marL="457200" indent="0">
              <a:buNone/>
              <a:defRPr sz="1600" b="0" i="0">
                <a:solidFill>
                  <a:srgbClr val="556779"/>
                </a:solidFill>
                <a:latin typeface="Avenir Roman" charset="0"/>
                <a:ea typeface="Avenir Roman" charset="0"/>
                <a:cs typeface="Avenir Roman" charset="0"/>
              </a:defRPr>
            </a:lvl2pPr>
            <a:lvl3pPr marL="914400" indent="0">
              <a:buNone/>
              <a:defRPr sz="1400" b="0" i="0">
                <a:solidFill>
                  <a:srgbClr val="556779"/>
                </a:solidFill>
                <a:latin typeface="Avenir Roman" charset="0"/>
                <a:ea typeface="Avenir Roman" charset="0"/>
                <a:cs typeface="Avenir Roman" charset="0"/>
              </a:defRPr>
            </a:lvl3pPr>
            <a:lvl4pPr marL="1371600" indent="0">
              <a:buNone/>
              <a:defRPr sz="1200" b="0" i="0">
                <a:solidFill>
                  <a:srgbClr val="556779"/>
                </a:solidFill>
                <a:latin typeface="Avenir Roman" charset="0"/>
                <a:ea typeface="Avenir Roman" charset="0"/>
                <a:cs typeface="Avenir Roman" charset="0"/>
              </a:defRPr>
            </a:lvl4pPr>
            <a:lvl5pPr marL="1828800" indent="0">
              <a:buNone/>
              <a:defRPr sz="1200" b="0" i="0">
                <a:solidFill>
                  <a:srgbClr val="556779"/>
                </a:solidFill>
                <a:latin typeface="Avenir Roman" charset="0"/>
                <a:ea typeface="Avenir Roman" charset="0"/>
                <a:cs typeface="Avenir Roman" charset="0"/>
              </a:defRPr>
            </a:lvl5pPr>
          </a:lstStyle>
          <a:p>
            <a:pPr lvl="0"/>
            <a:r>
              <a:rPr lang="en-US" dirty="0" smtClean="0"/>
              <a:t>Click to add event location, date, etc.</a:t>
            </a:r>
            <a:endParaRPr lang="en-US" dirty="0"/>
          </a:p>
        </p:txBody>
      </p:sp>
      <p:sp>
        <p:nvSpPr>
          <p:cNvPr id="19" name="Text Placeholder 31"/>
          <p:cNvSpPr>
            <a:spLocks noGrp="1"/>
          </p:cNvSpPr>
          <p:nvPr>
            <p:ph type="body" sz="quarter" idx="13" hasCustomPrompt="1"/>
          </p:nvPr>
        </p:nvSpPr>
        <p:spPr>
          <a:xfrm>
            <a:off x="5584976" y="6284069"/>
            <a:ext cx="2568575" cy="561975"/>
          </a:xfrm>
        </p:spPr>
        <p:txBody>
          <a:bodyPr>
            <a:noAutofit/>
          </a:bodyPr>
          <a:lstStyle>
            <a:lvl1pPr marL="0" indent="0">
              <a:buNone/>
              <a:defRPr sz="1050" b="0" i="0">
                <a:solidFill>
                  <a:schemeClr val="bg1"/>
                </a:solidFill>
                <a:latin typeface="Avenir Medium" charset="0"/>
                <a:ea typeface="Avenir Medium" charset="0"/>
                <a:cs typeface="Avenir Medium" charset="0"/>
              </a:defRPr>
            </a:lvl1pPr>
            <a:lvl2pPr marL="457200" indent="0">
              <a:buNone/>
              <a:defRPr sz="1200" b="0" i="0">
                <a:solidFill>
                  <a:srgbClr val="556779"/>
                </a:solidFill>
                <a:latin typeface="Avenir Medium" charset="0"/>
                <a:ea typeface="Avenir Medium" charset="0"/>
                <a:cs typeface="Avenir Medium" charset="0"/>
              </a:defRPr>
            </a:lvl2pPr>
            <a:lvl3pPr marL="914400" indent="0">
              <a:buNone/>
              <a:defRPr sz="1200" b="0" i="0">
                <a:solidFill>
                  <a:srgbClr val="556779"/>
                </a:solidFill>
                <a:latin typeface="Avenir Medium" charset="0"/>
                <a:ea typeface="Avenir Medium" charset="0"/>
                <a:cs typeface="Avenir Medium" charset="0"/>
              </a:defRPr>
            </a:lvl3pPr>
            <a:lvl4pPr marL="1371600" indent="0">
              <a:buNone/>
              <a:defRPr sz="1200" b="0" i="0">
                <a:solidFill>
                  <a:srgbClr val="556779"/>
                </a:solidFill>
                <a:latin typeface="Avenir Medium" charset="0"/>
                <a:ea typeface="Avenir Medium" charset="0"/>
                <a:cs typeface="Avenir Medium" charset="0"/>
              </a:defRPr>
            </a:lvl4pPr>
            <a:lvl5pPr marL="1828800" indent="0">
              <a:buNone/>
              <a:defRPr sz="1200" b="0" i="0">
                <a:solidFill>
                  <a:srgbClr val="556779"/>
                </a:solidFill>
                <a:latin typeface="Avenir Medium" charset="0"/>
                <a:ea typeface="Avenir Medium" charset="0"/>
                <a:cs typeface="Avenir Medium" charset="0"/>
              </a:defRPr>
            </a:lvl5pPr>
          </a:lstStyle>
          <a:p>
            <a:pPr lvl="0"/>
            <a:r>
              <a:rPr lang="en-US" dirty="0" smtClean="0"/>
              <a:t>Click to add </a:t>
            </a:r>
            <a:r>
              <a:rPr lang="en-US" smtClean="0"/>
              <a:t>photo credit</a:t>
            </a:r>
            <a:endParaRPr lang="en-US" dirty="0"/>
          </a:p>
        </p:txBody>
      </p:sp>
    </p:spTree>
    <p:extLst>
      <p:ext uri="{BB962C8B-B14F-4D97-AF65-F5344CB8AC3E}">
        <p14:creationId xmlns:p14="http://schemas.microsoft.com/office/powerpoint/2010/main" val="1975939034"/>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Photo &amp; Text 1 - Dark">
    <p:spTree>
      <p:nvGrpSpPr>
        <p:cNvPr id="1" name=""/>
        <p:cNvGrpSpPr/>
        <p:nvPr/>
      </p:nvGrpSpPr>
      <p:grpSpPr>
        <a:xfrm>
          <a:off x="0" y="0"/>
          <a:ext cx="0" cy="0"/>
          <a:chOff x="0" y="0"/>
          <a:chExt cx="0" cy="0"/>
        </a:xfrm>
      </p:grpSpPr>
      <p:sp>
        <p:nvSpPr>
          <p:cNvPr id="15" name="Rectangle 14"/>
          <p:cNvSpPr/>
          <p:nvPr/>
        </p:nvSpPr>
        <p:spPr>
          <a:xfrm>
            <a:off x="5576552" y="0"/>
            <a:ext cx="6615448" cy="6858000"/>
          </a:xfrm>
          <a:prstGeom prst="rect">
            <a:avLst/>
          </a:prstGeom>
          <a:solidFill>
            <a:srgbClr val="5567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5911402" y="167146"/>
            <a:ext cx="5821251" cy="601055"/>
          </a:xfrm>
        </p:spPr>
        <p:txBody>
          <a:bodyPr anchor="b">
            <a:normAutofit/>
          </a:bodyPr>
          <a:lstStyle>
            <a:lvl1pPr algn="ctr">
              <a:defRPr sz="3600" b="0" i="0">
                <a:solidFill>
                  <a:schemeClr val="bg1"/>
                </a:solidFill>
                <a:latin typeface="Avenir Roman" charset="0"/>
                <a:ea typeface="Avenir Roman" charset="0"/>
                <a:cs typeface="Avenir Roman" charset="0"/>
              </a:defRPr>
            </a:lvl1pPr>
          </a:lstStyle>
          <a:p>
            <a:r>
              <a:rPr lang="en-US" dirty="0" smtClean="0"/>
              <a:t>Click to add title</a:t>
            </a:r>
            <a:endParaRPr lang="en-US" dirty="0"/>
          </a:p>
        </p:txBody>
      </p:sp>
      <p:sp>
        <p:nvSpPr>
          <p:cNvPr id="3" name="Subtitle 2"/>
          <p:cNvSpPr>
            <a:spLocks noGrp="1"/>
          </p:cNvSpPr>
          <p:nvPr>
            <p:ph type="subTitle" idx="1" hasCustomPrompt="1"/>
          </p:nvPr>
        </p:nvSpPr>
        <p:spPr>
          <a:xfrm>
            <a:off x="5921530" y="885780"/>
            <a:ext cx="5811123" cy="465428"/>
          </a:xfrm>
        </p:spPr>
        <p:txBody>
          <a:bodyPr>
            <a:normAutofit/>
          </a:bodyPr>
          <a:lstStyle>
            <a:lvl1pPr marL="0" indent="0" algn="ctr">
              <a:buNone/>
              <a:defRPr sz="2000" b="1" i="0">
                <a:solidFill>
                  <a:schemeClr val="bg1"/>
                </a:solidFill>
                <a:latin typeface="Avenir Medium" charset="0"/>
                <a:ea typeface="Avenir Medium" charset="0"/>
                <a:cs typeface="Avenir Medium"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a:t>
            </a:r>
            <a:r>
              <a:rPr lang="en-US" smtClean="0"/>
              <a:t>add subtitle</a:t>
            </a:r>
            <a:endParaRPr lang="en-US" dirty="0"/>
          </a:p>
        </p:txBody>
      </p:sp>
      <p:sp>
        <p:nvSpPr>
          <p:cNvPr id="14" name="TextBox 13"/>
          <p:cNvSpPr txBox="1"/>
          <p:nvPr/>
        </p:nvSpPr>
        <p:spPr>
          <a:xfrm>
            <a:off x="8265485" y="6426558"/>
            <a:ext cx="3605183" cy="276999"/>
          </a:xfrm>
          <a:prstGeom prst="rect">
            <a:avLst/>
          </a:prstGeom>
          <a:noFill/>
        </p:spPr>
        <p:txBody>
          <a:bodyPr wrap="square" rtlCol="0">
            <a:spAutoFit/>
          </a:bodyPr>
          <a:lstStyle/>
          <a:p>
            <a:pPr algn="r"/>
            <a:r>
              <a:rPr lang="de-DE" sz="1200" dirty="0" smtClean="0">
                <a:solidFill>
                  <a:schemeClr val="bg1"/>
                </a:solidFill>
                <a:latin typeface="Avenir Medium" charset="0"/>
                <a:ea typeface="Avenir Medium" charset="0"/>
                <a:cs typeface="Avenir Medium" charset="0"/>
              </a:rPr>
              <a:t>© The Xerces Society, Inc. All </a:t>
            </a:r>
            <a:r>
              <a:rPr lang="de-DE" sz="1200" dirty="0" err="1" smtClean="0">
                <a:solidFill>
                  <a:schemeClr val="bg1"/>
                </a:solidFill>
                <a:latin typeface="Avenir Medium" charset="0"/>
                <a:ea typeface="Avenir Medium" charset="0"/>
                <a:cs typeface="Avenir Medium" charset="0"/>
              </a:rPr>
              <a:t>rights</a:t>
            </a:r>
            <a:r>
              <a:rPr lang="de-DE" sz="1200" dirty="0" smtClean="0">
                <a:solidFill>
                  <a:schemeClr val="bg1"/>
                </a:solidFill>
                <a:latin typeface="Avenir Medium" charset="0"/>
                <a:ea typeface="Avenir Medium" charset="0"/>
                <a:cs typeface="Avenir Medium" charset="0"/>
              </a:rPr>
              <a:t> </a:t>
            </a:r>
            <a:r>
              <a:rPr lang="de-DE" sz="1200" dirty="0" err="1" smtClean="0">
                <a:solidFill>
                  <a:schemeClr val="bg1"/>
                </a:solidFill>
                <a:latin typeface="Avenir Medium" charset="0"/>
                <a:ea typeface="Avenir Medium" charset="0"/>
                <a:cs typeface="Avenir Medium" charset="0"/>
              </a:rPr>
              <a:t>reserved</a:t>
            </a:r>
            <a:r>
              <a:rPr lang="de-DE" sz="1200" dirty="0" smtClean="0">
                <a:solidFill>
                  <a:schemeClr val="bg1"/>
                </a:solidFill>
                <a:latin typeface="Avenir Medium" charset="0"/>
                <a:ea typeface="Avenir Medium" charset="0"/>
                <a:cs typeface="Avenir Medium" charset="0"/>
              </a:rPr>
              <a:t>.</a:t>
            </a:r>
            <a:endParaRPr lang="en-US" sz="1200" dirty="0">
              <a:solidFill>
                <a:schemeClr val="bg1"/>
              </a:solidFill>
              <a:latin typeface="Avenir Medium" charset="0"/>
              <a:ea typeface="Avenir Medium" charset="0"/>
              <a:cs typeface="Avenir Medium" charset="0"/>
            </a:endParaRPr>
          </a:p>
        </p:txBody>
      </p:sp>
      <p:sp>
        <p:nvSpPr>
          <p:cNvPr id="22" name="Picture Placeholder 21"/>
          <p:cNvSpPr>
            <a:spLocks noGrp="1"/>
          </p:cNvSpPr>
          <p:nvPr>
            <p:ph type="pic" sz="quarter" idx="10"/>
          </p:nvPr>
        </p:nvSpPr>
        <p:spPr>
          <a:xfrm>
            <a:off x="0" y="0"/>
            <a:ext cx="5473700" cy="6858000"/>
          </a:xfrm>
        </p:spPr>
        <p:txBody>
          <a:bodyPr/>
          <a:lstStyle/>
          <a:p>
            <a:r>
              <a:rPr lang="en-US" smtClean="0"/>
              <a:t>Click icon to add picture</a:t>
            </a:r>
            <a:endParaRPr lang="en-US"/>
          </a:p>
        </p:txBody>
      </p:sp>
      <p:sp>
        <p:nvSpPr>
          <p:cNvPr id="27" name="Text Placeholder 26"/>
          <p:cNvSpPr>
            <a:spLocks noGrp="1"/>
          </p:cNvSpPr>
          <p:nvPr>
            <p:ph type="body" sz="quarter" idx="12" hasCustomPrompt="1"/>
          </p:nvPr>
        </p:nvSpPr>
        <p:spPr>
          <a:xfrm>
            <a:off x="5911401" y="1468787"/>
            <a:ext cx="5821251" cy="4459236"/>
          </a:xfrm>
        </p:spPr>
        <p:txBody>
          <a:bodyPr>
            <a:noAutofit/>
          </a:bodyPr>
          <a:lstStyle>
            <a:lvl1pPr marL="0" indent="0" algn="ctr">
              <a:buNone/>
              <a:defRPr sz="2000" b="0" i="0">
                <a:solidFill>
                  <a:schemeClr val="bg1"/>
                </a:solidFill>
                <a:latin typeface="Avenir Roman" charset="0"/>
                <a:ea typeface="Avenir Roman" charset="0"/>
                <a:cs typeface="Avenir Roman" charset="0"/>
              </a:defRPr>
            </a:lvl1pPr>
            <a:lvl2pPr marL="457200" indent="0">
              <a:buNone/>
              <a:defRPr sz="1600" b="0" i="0">
                <a:solidFill>
                  <a:srgbClr val="556779"/>
                </a:solidFill>
                <a:latin typeface="Avenir Roman" charset="0"/>
                <a:ea typeface="Avenir Roman" charset="0"/>
                <a:cs typeface="Avenir Roman" charset="0"/>
              </a:defRPr>
            </a:lvl2pPr>
            <a:lvl3pPr marL="914400" indent="0">
              <a:buNone/>
              <a:defRPr sz="1400" b="0" i="0">
                <a:solidFill>
                  <a:srgbClr val="556779"/>
                </a:solidFill>
                <a:latin typeface="Avenir Roman" charset="0"/>
                <a:ea typeface="Avenir Roman" charset="0"/>
                <a:cs typeface="Avenir Roman" charset="0"/>
              </a:defRPr>
            </a:lvl3pPr>
            <a:lvl4pPr marL="1371600" indent="0">
              <a:buNone/>
              <a:defRPr sz="1200" b="0" i="0">
                <a:solidFill>
                  <a:srgbClr val="556779"/>
                </a:solidFill>
                <a:latin typeface="Avenir Roman" charset="0"/>
                <a:ea typeface="Avenir Roman" charset="0"/>
                <a:cs typeface="Avenir Roman" charset="0"/>
              </a:defRPr>
            </a:lvl4pPr>
            <a:lvl5pPr marL="1828800" indent="0">
              <a:buNone/>
              <a:defRPr sz="1200" b="0" i="0">
                <a:solidFill>
                  <a:srgbClr val="556779"/>
                </a:solidFill>
                <a:latin typeface="Avenir Roman" charset="0"/>
                <a:ea typeface="Avenir Roman" charset="0"/>
                <a:cs typeface="Avenir Roman" charset="0"/>
              </a:defRPr>
            </a:lvl5pPr>
          </a:lstStyle>
          <a:p>
            <a:pPr lvl="0"/>
            <a:r>
              <a:rPr lang="en-US" dirty="0" smtClean="0"/>
              <a:t>Click to </a:t>
            </a:r>
            <a:r>
              <a:rPr lang="en-US" smtClean="0"/>
              <a:t>add text</a:t>
            </a:r>
            <a:endParaRPr lang="en-US" dirty="0"/>
          </a:p>
        </p:txBody>
      </p:sp>
      <p:sp>
        <p:nvSpPr>
          <p:cNvPr id="29" name="Text Placeholder 31"/>
          <p:cNvSpPr>
            <a:spLocks noGrp="1"/>
          </p:cNvSpPr>
          <p:nvPr>
            <p:ph type="body" sz="quarter" idx="14" hasCustomPrompt="1"/>
          </p:nvPr>
        </p:nvSpPr>
        <p:spPr>
          <a:xfrm rot="16200000">
            <a:off x="2779482" y="3715952"/>
            <a:ext cx="5947941" cy="336155"/>
          </a:xfrm>
          <a:effectLst/>
        </p:spPr>
        <p:txBody>
          <a:bodyPr>
            <a:noAutofit/>
          </a:bodyPr>
          <a:lstStyle>
            <a:lvl1pPr marL="0" indent="0">
              <a:buNone/>
              <a:defRPr sz="1050" b="0" i="0">
                <a:solidFill>
                  <a:schemeClr val="bg1"/>
                </a:solidFill>
                <a:effectLst/>
                <a:latin typeface="Avenir Medium" charset="0"/>
                <a:ea typeface="Avenir Medium" charset="0"/>
                <a:cs typeface="Avenir Medium" charset="0"/>
              </a:defRPr>
            </a:lvl1pPr>
            <a:lvl2pPr marL="457200" indent="0">
              <a:buNone/>
              <a:defRPr sz="1200" b="0" i="0">
                <a:solidFill>
                  <a:srgbClr val="556779"/>
                </a:solidFill>
                <a:latin typeface="Avenir Medium" charset="0"/>
                <a:ea typeface="Avenir Medium" charset="0"/>
                <a:cs typeface="Avenir Medium" charset="0"/>
              </a:defRPr>
            </a:lvl2pPr>
            <a:lvl3pPr marL="914400" indent="0">
              <a:buNone/>
              <a:defRPr sz="1200" b="0" i="0">
                <a:solidFill>
                  <a:srgbClr val="556779"/>
                </a:solidFill>
                <a:latin typeface="Avenir Medium" charset="0"/>
                <a:ea typeface="Avenir Medium" charset="0"/>
                <a:cs typeface="Avenir Medium" charset="0"/>
              </a:defRPr>
            </a:lvl3pPr>
            <a:lvl4pPr marL="1371600" indent="0">
              <a:buNone/>
              <a:defRPr sz="1200" b="0" i="0">
                <a:solidFill>
                  <a:srgbClr val="556779"/>
                </a:solidFill>
                <a:latin typeface="Avenir Medium" charset="0"/>
                <a:ea typeface="Avenir Medium" charset="0"/>
                <a:cs typeface="Avenir Medium" charset="0"/>
              </a:defRPr>
            </a:lvl4pPr>
            <a:lvl5pPr marL="1828800" indent="0">
              <a:buNone/>
              <a:defRPr sz="1200" b="0" i="0">
                <a:solidFill>
                  <a:srgbClr val="556779"/>
                </a:solidFill>
                <a:latin typeface="Avenir Medium" charset="0"/>
                <a:ea typeface="Avenir Medium" charset="0"/>
                <a:cs typeface="Avenir Medium" charset="0"/>
              </a:defRPr>
            </a:lvl5pPr>
          </a:lstStyle>
          <a:p>
            <a:pPr lvl="0"/>
            <a:r>
              <a:rPr lang="en-US" dirty="0" smtClean="0"/>
              <a:t>Click to add photo credit</a:t>
            </a:r>
            <a:endParaRPr lang="en-US" dirty="0"/>
          </a:p>
        </p:txBody>
      </p:sp>
      <p:pic>
        <p:nvPicPr>
          <p:cNvPr id="16" name="Picture 15"/>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069904" y="5949161"/>
            <a:ext cx="1800765" cy="503154"/>
          </a:xfrm>
          <a:prstGeom prst="rect">
            <a:avLst/>
          </a:prstGeom>
        </p:spPr>
      </p:pic>
      <p:grpSp>
        <p:nvGrpSpPr>
          <p:cNvPr id="17" name="Group 16"/>
          <p:cNvGrpSpPr/>
          <p:nvPr userDrawn="1"/>
        </p:nvGrpSpPr>
        <p:grpSpPr>
          <a:xfrm>
            <a:off x="6736976" y="771839"/>
            <a:ext cx="4411391" cy="80834"/>
            <a:chOff x="6736976" y="771839"/>
            <a:chExt cx="4411391" cy="80834"/>
          </a:xfrm>
        </p:grpSpPr>
        <p:sp>
          <p:nvSpPr>
            <p:cNvPr id="18" name="Rectangle 17"/>
            <p:cNvSpPr/>
            <p:nvPr/>
          </p:nvSpPr>
          <p:spPr>
            <a:xfrm>
              <a:off x="6736976" y="771840"/>
              <a:ext cx="1102848" cy="80833"/>
            </a:xfrm>
            <a:prstGeom prst="rect">
              <a:avLst/>
            </a:prstGeom>
            <a:solidFill>
              <a:srgbClr val="107B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7839824" y="771840"/>
              <a:ext cx="1109281" cy="80833"/>
            </a:xfrm>
            <a:prstGeom prst="rect">
              <a:avLst/>
            </a:prstGeom>
            <a:solidFill>
              <a:srgbClr val="A3BB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8942672" y="771840"/>
              <a:ext cx="1102848" cy="80833"/>
            </a:xfrm>
            <a:prstGeom prst="rect">
              <a:avLst/>
            </a:prstGeom>
            <a:solidFill>
              <a:srgbClr val="1787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10045520" y="771839"/>
              <a:ext cx="1102847" cy="80833"/>
            </a:xfrm>
            <a:prstGeom prst="rect">
              <a:avLst/>
            </a:prstGeom>
            <a:solidFill>
              <a:srgbClr val="60D0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290260315"/>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2 photos left - dark">
    <p:spTree>
      <p:nvGrpSpPr>
        <p:cNvPr id="1" name=""/>
        <p:cNvGrpSpPr/>
        <p:nvPr/>
      </p:nvGrpSpPr>
      <p:grpSpPr>
        <a:xfrm>
          <a:off x="0" y="0"/>
          <a:ext cx="0" cy="0"/>
          <a:chOff x="0" y="0"/>
          <a:chExt cx="0" cy="0"/>
        </a:xfrm>
      </p:grpSpPr>
      <p:sp>
        <p:nvSpPr>
          <p:cNvPr id="15" name="Rectangle 14"/>
          <p:cNvSpPr/>
          <p:nvPr/>
        </p:nvSpPr>
        <p:spPr>
          <a:xfrm>
            <a:off x="5576552" y="0"/>
            <a:ext cx="6615448" cy="6858000"/>
          </a:xfrm>
          <a:prstGeom prst="rect">
            <a:avLst/>
          </a:prstGeom>
          <a:solidFill>
            <a:srgbClr val="5567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5911402" y="167146"/>
            <a:ext cx="5821251" cy="601055"/>
          </a:xfrm>
        </p:spPr>
        <p:txBody>
          <a:bodyPr anchor="b">
            <a:normAutofit/>
          </a:bodyPr>
          <a:lstStyle>
            <a:lvl1pPr algn="ctr">
              <a:defRPr sz="3600" b="0" i="0">
                <a:solidFill>
                  <a:schemeClr val="bg1"/>
                </a:solidFill>
                <a:latin typeface="Avenir Roman" charset="0"/>
                <a:ea typeface="Avenir Roman" charset="0"/>
                <a:cs typeface="Avenir Roman" charset="0"/>
              </a:defRPr>
            </a:lvl1pPr>
          </a:lstStyle>
          <a:p>
            <a:r>
              <a:rPr lang="en-US" dirty="0" smtClean="0"/>
              <a:t>Click to add title</a:t>
            </a:r>
            <a:endParaRPr lang="en-US" dirty="0"/>
          </a:p>
        </p:txBody>
      </p:sp>
      <p:sp>
        <p:nvSpPr>
          <p:cNvPr id="14" name="TextBox 13"/>
          <p:cNvSpPr txBox="1"/>
          <p:nvPr/>
        </p:nvSpPr>
        <p:spPr>
          <a:xfrm>
            <a:off x="8265485" y="6426558"/>
            <a:ext cx="3605183" cy="276999"/>
          </a:xfrm>
          <a:prstGeom prst="rect">
            <a:avLst/>
          </a:prstGeom>
          <a:noFill/>
        </p:spPr>
        <p:txBody>
          <a:bodyPr wrap="square" rtlCol="0">
            <a:spAutoFit/>
          </a:bodyPr>
          <a:lstStyle/>
          <a:p>
            <a:pPr algn="r"/>
            <a:r>
              <a:rPr lang="de-DE" sz="1200" dirty="0" smtClean="0">
                <a:solidFill>
                  <a:schemeClr val="bg1"/>
                </a:solidFill>
                <a:latin typeface="Avenir Medium" charset="0"/>
                <a:ea typeface="Avenir Medium" charset="0"/>
                <a:cs typeface="Avenir Medium" charset="0"/>
              </a:rPr>
              <a:t>© The Xerces Society, Inc. All </a:t>
            </a:r>
            <a:r>
              <a:rPr lang="de-DE" sz="1200" dirty="0" err="1" smtClean="0">
                <a:solidFill>
                  <a:schemeClr val="bg1"/>
                </a:solidFill>
                <a:latin typeface="Avenir Medium" charset="0"/>
                <a:ea typeface="Avenir Medium" charset="0"/>
                <a:cs typeface="Avenir Medium" charset="0"/>
              </a:rPr>
              <a:t>rights</a:t>
            </a:r>
            <a:r>
              <a:rPr lang="de-DE" sz="1200" dirty="0" smtClean="0">
                <a:solidFill>
                  <a:schemeClr val="bg1"/>
                </a:solidFill>
                <a:latin typeface="Avenir Medium" charset="0"/>
                <a:ea typeface="Avenir Medium" charset="0"/>
                <a:cs typeface="Avenir Medium" charset="0"/>
              </a:rPr>
              <a:t> </a:t>
            </a:r>
            <a:r>
              <a:rPr lang="de-DE" sz="1200" dirty="0" err="1" smtClean="0">
                <a:solidFill>
                  <a:schemeClr val="bg1"/>
                </a:solidFill>
                <a:latin typeface="Avenir Medium" charset="0"/>
                <a:ea typeface="Avenir Medium" charset="0"/>
                <a:cs typeface="Avenir Medium" charset="0"/>
              </a:rPr>
              <a:t>reserved</a:t>
            </a:r>
            <a:r>
              <a:rPr lang="de-DE" sz="1200" dirty="0" smtClean="0">
                <a:solidFill>
                  <a:schemeClr val="bg1"/>
                </a:solidFill>
                <a:latin typeface="Avenir Medium" charset="0"/>
                <a:ea typeface="Avenir Medium" charset="0"/>
                <a:cs typeface="Avenir Medium" charset="0"/>
              </a:rPr>
              <a:t>.</a:t>
            </a:r>
            <a:endParaRPr lang="en-US" sz="1200" dirty="0">
              <a:solidFill>
                <a:schemeClr val="bg1"/>
              </a:solidFill>
              <a:latin typeface="Avenir Medium" charset="0"/>
              <a:ea typeface="Avenir Medium" charset="0"/>
              <a:cs typeface="Avenir Medium" charset="0"/>
            </a:endParaRPr>
          </a:p>
        </p:txBody>
      </p:sp>
      <p:sp>
        <p:nvSpPr>
          <p:cNvPr id="22" name="Picture Placeholder 21"/>
          <p:cNvSpPr>
            <a:spLocks noGrp="1"/>
          </p:cNvSpPr>
          <p:nvPr>
            <p:ph type="pic" sz="quarter" idx="10"/>
          </p:nvPr>
        </p:nvSpPr>
        <p:spPr>
          <a:xfrm>
            <a:off x="0" y="0"/>
            <a:ext cx="5473700" cy="3402957"/>
          </a:xfrm>
        </p:spPr>
        <p:txBody>
          <a:bodyPr/>
          <a:lstStyle/>
          <a:p>
            <a:r>
              <a:rPr lang="en-US" smtClean="0"/>
              <a:t>Click icon to add picture</a:t>
            </a:r>
            <a:endParaRPr lang="en-US"/>
          </a:p>
        </p:txBody>
      </p:sp>
      <p:sp>
        <p:nvSpPr>
          <p:cNvPr id="27" name="Text Placeholder 26"/>
          <p:cNvSpPr>
            <a:spLocks noGrp="1"/>
          </p:cNvSpPr>
          <p:nvPr>
            <p:ph type="body" sz="quarter" idx="12" hasCustomPrompt="1"/>
          </p:nvPr>
        </p:nvSpPr>
        <p:spPr>
          <a:xfrm>
            <a:off x="5911401" y="994531"/>
            <a:ext cx="5821251" cy="4933492"/>
          </a:xfrm>
        </p:spPr>
        <p:txBody>
          <a:bodyPr>
            <a:noAutofit/>
          </a:bodyPr>
          <a:lstStyle>
            <a:lvl1pPr marL="0" indent="0" algn="ctr">
              <a:buNone/>
              <a:defRPr sz="2000" b="0" i="0">
                <a:solidFill>
                  <a:schemeClr val="bg1"/>
                </a:solidFill>
                <a:latin typeface="Avenir Roman" charset="0"/>
                <a:ea typeface="Avenir Roman" charset="0"/>
                <a:cs typeface="Avenir Roman" charset="0"/>
              </a:defRPr>
            </a:lvl1pPr>
            <a:lvl2pPr marL="457200" indent="0">
              <a:buNone/>
              <a:defRPr sz="1600" b="0" i="0">
                <a:solidFill>
                  <a:srgbClr val="556779"/>
                </a:solidFill>
                <a:latin typeface="Avenir Roman" charset="0"/>
                <a:ea typeface="Avenir Roman" charset="0"/>
                <a:cs typeface="Avenir Roman" charset="0"/>
              </a:defRPr>
            </a:lvl2pPr>
            <a:lvl3pPr marL="914400" indent="0">
              <a:buNone/>
              <a:defRPr sz="1400" b="0" i="0">
                <a:solidFill>
                  <a:srgbClr val="556779"/>
                </a:solidFill>
                <a:latin typeface="Avenir Roman" charset="0"/>
                <a:ea typeface="Avenir Roman" charset="0"/>
                <a:cs typeface="Avenir Roman" charset="0"/>
              </a:defRPr>
            </a:lvl3pPr>
            <a:lvl4pPr marL="1371600" indent="0">
              <a:buNone/>
              <a:defRPr sz="1200" b="0" i="0">
                <a:solidFill>
                  <a:srgbClr val="556779"/>
                </a:solidFill>
                <a:latin typeface="Avenir Roman" charset="0"/>
                <a:ea typeface="Avenir Roman" charset="0"/>
                <a:cs typeface="Avenir Roman" charset="0"/>
              </a:defRPr>
            </a:lvl4pPr>
            <a:lvl5pPr marL="1828800" indent="0">
              <a:buNone/>
              <a:defRPr sz="1200" b="0" i="0">
                <a:solidFill>
                  <a:srgbClr val="556779"/>
                </a:solidFill>
                <a:latin typeface="Avenir Roman" charset="0"/>
                <a:ea typeface="Avenir Roman" charset="0"/>
                <a:cs typeface="Avenir Roman" charset="0"/>
              </a:defRPr>
            </a:lvl5pPr>
          </a:lstStyle>
          <a:p>
            <a:pPr lvl="0"/>
            <a:r>
              <a:rPr lang="en-US" dirty="0" smtClean="0"/>
              <a:t>Click to </a:t>
            </a:r>
            <a:r>
              <a:rPr lang="en-US" smtClean="0"/>
              <a:t>add text</a:t>
            </a:r>
            <a:endParaRPr lang="en-US" dirty="0"/>
          </a:p>
        </p:txBody>
      </p:sp>
      <p:sp>
        <p:nvSpPr>
          <p:cNvPr id="29" name="Text Placeholder 31"/>
          <p:cNvSpPr>
            <a:spLocks noGrp="1"/>
          </p:cNvSpPr>
          <p:nvPr>
            <p:ph type="body" sz="quarter" idx="14" hasCustomPrompt="1"/>
          </p:nvPr>
        </p:nvSpPr>
        <p:spPr>
          <a:xfrm rot="16200000">
            <a:off x="2779482" y="3715952"/>
            <a:ext cx="5947941" cy="336155"/>
          </a:xfrm>
          <a:effectLst/>
        </p:spPr>
        <p:txBody>
          <a:bodyPr>
            <a:noAutofit/>
          </a:bodyPr>
          <a:lstStyle>
            <a:lvl1pPr marL="0" indent="0">
              <a:buNone/>
              <a:defRPr sz="1050" b="0" i="0">
                <a:solidFill>
                  <a:schemeClr val="bg1"/>
                </a:solidFill>
                <a:effectLst/>
                <a:latin typeface="Avenir Medium" charset="0"/>
                <a:ea typeface="Avenir Medium" charset="0"/>
                <a:cs typeface="Avenir Medium" charset="0"/>
              </a:defRPr>
            </a:lvl1pPr>
            <a:lvl2pPr marL="457200" indent="0">
              <a:buNone/>
              <a:defRPr sz="1200" b="0" i="0">
                <a:solidFill>
                  <a:srgbClr val="556779"/>
                </a:solidFill>
                <a:latin typeface="Avenir Medium" charset="0"/>
                <a:ea typeface="Avenir Medium" charset="0"/>
                <a:cs typeface="Avenir Medium" charset="0"/>
              </a:defRPr>
            </a:lvl2pPr>
            <a:lvl3pPr marL="914400" indent="0">
              <a:buNone/>
              <a:defRPr sz="1200" b="0" i="0">
                <a:solidFill>
                  <a:srgbClr val="556779"/>
                </a:solidFill>
                <a:latin typeface="Avenir Medium" charset="0"/>
                <a:ea typeface="Avenir Medium" charset="0"/>
                <a:cs typeface="Avenir Medium" charset="0"/>
              </a:defRPr>
            </a:lvl3pPr>
            <a:lvl4pPr marL="1371600" indent="0">
              <a:buNone/>
              <a:defRPr sz="1200" b="0" i="0">
                <a:solidFill>
                  <a:srgbClr val="556779"/>
                </a:solidFill>
                <a:latin typeface="Avenir Medium" charset="0"/>
                <a:ea typeface="Avenir Medium" charset="0"/>
                <a:cs typeface="Avenir Medium" charset="0"/>
              </a:defRPr>
            </a:lvl4pPr>
            <a:lvl5pPr marL="1828800" indent="0">
              <a:buNone/>
              <a:defRPr sz="1200" b="0" i="0">
                <a:solidFill>
                  <a:srgbClr val="556779"/>
                </a:solidFill>
                <a:latin typeface="Avenir Medium" charset="0"/>
                <a:ea typeface="Avenir Medium" charset="0"/>
                <a:cs typeface="Avenir Medium" charset="0"/>
              </a:defRPr>
            </a:lvl5pPr>
          </a:lstStyle>
          <a:p>
            <a:pPr lvl="0"/>
            <a:r>
              <a:rPr lang="en-US" dirty="0" smtClean="0"/>
              <a:t>Click to add photo credit</a:t>
            </a:r>
            <a:endParaRPr lang="en-US" dirty="0"/>
          </a:p>
        </p:txBody>
      </p:sp>
      <p:pic>
        <p:nvPicPr>
          <p:cNvPr id="16" name="Picture 15"/>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069904" y="5949161"/>
            <a:ext cx="1800765" cy="503154"/>
          </a:xfrm>
          <a:prstGeom prst="rect">
            <a:avLst/>
          </a:prstGeom>
        </p:spPr>
      </p:pic>
      <p:sp>
        <p:nvSpPr>
          <p:cNvPr id="17" name="Picture Placeholder 21"/>
          <p:cNvSpPr>
            <a:spLocks noGrp="1"/>
          </p:cNvSpPr>
          <p:nvPr>
            <p:ph type="pic" sz="quarter" idx="15"/>
          </p:nvPr>
        </p:nvSpPr>
        <p:spPr>
          <a:xfrm>
            <a:off x="0" y="3402957"/>
            <a:ext cx="5473700" cy="3455043"/>
          </a:xfrm>
        </p:spPr>
        <p:txBody>
          <a:bodyPr/>
          <a:lstStyle/>
          <a:p>
            <a:r>
              <a:rPr lang="en-US" smtClean="0"/>
              <a:t>Click icon to add picture</a:t>
            </a:r>
            <a:endParaRPr lang="en-US"/>
          </a:p>
        </p:txBody>
      </p:sp>
      <p:grpSp>
        <p:nvGrpSpPr>
          <p:cNvPr id="18" name="Group 17"/>
          <p:cNvGrpSpPr/>
          <p:nvPr userDrawn="1"/>
        </p:nvGrpSpPr>
        <p:grpSpPr>
          <a:xfrm>
            <a:off x="6736976" y="771839"/>
            <a:ext cx="4411391" cy="80834"/>
            <a:chOff x="6736976" y="771839"/>
            <a:chExt cx="4411391" cy="80834"/>
          </a:xfrm>
        </p:grpSpPr>
        <p:sp>
          <p:nvSpPr>
            <p:cNvPr id="19" name="Rectangle 18"/>
            <p:cNvSpPr/>
            <p:nvPr/>
          </p:nvSpPr>
          <p:spPr>
            <a:xfrm>
              <a:off x="6736976" y="771840"/>
              <a:ext cx="1102848" cy="80833"/>
            </a:xfrm>
            <a:prstGeom prst="rect">
              <a:avLst/>
            </a:prstGeom>
            <a:solidFill>
              <a:srgbClr val="107B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7839824" y="771840"/>
              <a:ext cx="1109281" cy="80833"/>
            </a:xfrm>
            <a:prstGeom prst="rect">
              <a:avLst/>
            </a:prstGeom>
            <a:solidFill>
              <a:srgbClr val="A3BB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8942672" y="771840"/>
              <a:ext cx="1102848" cy="80833"/>
            </a:xfrm>
            <a:prstGeom prst="rect">
              <a:avLst/>
            </a:prstGeom>
            <a:solidFill>
              <a:srgbClr val="1787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10045520" y="771839"/>
              <a:ext cx="1102847" cy="80833"/>
            </a:xfrm>
            <a:prstGeom prst="rect">
              <a:avLst/>
            </a:prstGeom>
            <a:solidFill>
              <a:srgbClr val="60D0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716248926"/>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2 photos right - dark">
    <p:spTree>
      <p:nvGrpSpPr>
        <p:cNvPr id="1" name=""/>
        <p:cNvGrpSpPr/>
        <p:nvPr/>
      </p:nvGrpSpPr>
      <p:grpSpPr>
        <a:xfrm>
          <a:off x="0" y="0"/>
          <a:ext cx="0" cy="0"/>
          <a:chOff x="0" y="0"/>
          <a:chExt cx="0" cy="0"/>
        </a:xfrm>
      </p:grpSpPr>
      <p:sp>
        <p:nvSpPr>
          <p:cNvPr id="13" name="Rectangle 12"/>
          <p:cNvSpPr/>
          <p:nvPr/>
        </p:nvSpPr>
        <p:spPr>
          <a:xfrm>
            <a:off x="-1" y="0"/>
            <a:ext cx="7067589" cy="6858000"/>
          </a:xfrm>
          <a:prstGeom prst="rect">
            <a:avLst/>
          </a:prstGeom>
          <a:solidFill>
            <a:srgbClr val="5567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266659" y="478105"/>
            <a:ext cx="6562404" cy="601055"/>
          </a:xfrm>
        </p:spPr>
        <p:txBody>
          <a:bodyPr anchor="b">
            <a:normAutofit/>
          </a:bodyPr>
          <a:lstStyle>
            <a:lvl1pPr algn="ctr">
              <a:defRPr sz="3600" b="0" i="0">
                <a:solidFill>
                  <a:schemeClr val="bg1"/>
                </a:solidFill>
                <a:latin typeface="Avenir Roman" charset="0"/>
                <a:ea typeface="Avenir Roman" charset="0"/>
                <a:cs typeface="Avenir Roman" charset="0"/>
              </a:defRPr>
            </a:lvl1pPr>
          </a:lstStyle>
          <a:p>
            <a:r>
              <a:rPr lang="en-US" dirty="0" smtClean="0"/>
              <a:t>Click to add title</a:t>
            </a:r>
            <a:endParaRPr lang="en-US" dirty="0"/>
          </a:p>
        </p:txBody>
      </p:sp>
      <p:sp>
        <p:nvSpPr>
          <p:cNvPr id="14" name="TextBox 13"/>
          <p:cNvSpPr txBox="1"/>
          <p:nvPr/>
        </p:nvSpPr>
        <p:spPr>
          <a:xfrm>
            <a:off x="8265485" y="6426558"/>
            <a:ext cx="3606251" cy="276999"/>
          </a:xfrm>
          <a:prstGeom prst="rect">
            <a:avLst/>
          </a:prstGeom>
          <a:noFill/>
        </p:spPr>
        <p:txBody>
          <a:bodyPr wrap="square" rtlCol="0">
            <a:spAutoFit/>
          </a:bodyPr>
          <a:lstStyle/>
          <a:p>
            <a:pPr algn="r"/>
            <a:r>
              <a:rPr lang="de-DE" sz="1200" dirty="0" smtClean="0">
                <a:solidFill>
                  <a:srgbClr val="556779"/>
                </a:solidFill>
                <a:latin typeface="Avenir Medium" charset="0"/>
                <a:ea typeface="Avenir Medium" charset="0"/>
                <a:cs typeface="Avenir Medium" charset="0"/>
              </a:rPr>
              <a:t>© The Xerces Society, Inc. All </a:t>
            </a:r>
            <a:r>
              <a:rPr lang="de-DE" sz="1200" dirty="0" err="1" smtClean="0">
                <a:solidFill>
                  <a:srgbClr val="556779"/>
                </a:solidFill>
                <a:latin typeface="Avenir Medium" charset="0"/>
                <a:ea typeface="Avenir Medium" charset="0"/>
                <a:cs typeface="Avenir Medium" charset="0"/>
              </a:rPr>
              <a:t>rights</a:t>
            </a:r>
            <a:r>
              <a:rPr lang="de-DE" sz="1200" dirty="0" smtClean="0">
                <a:solidFill>
                  <a:srgbClr val="556779"/>
                </a:solidFill>
                <a:latin typeface="Avenir Medium" charset="0"/>
                <a:ea typeface="Avenir Medium" charset="0"/>
                <a:cs typeface="Avenir Medium" charset="0"/>
              </a:rPr>
              <a:t> </a:t>
            </a:r>
            <a:r>
              <a:rPr lang="de-DE" sz="1200" dirty="0" err="1" smtClean="0">
                <a:solidFill>
                  <a:srgbClr val="556779"/>
                </a:solidFill>
                <a:latin typeface="Avenir Medium" charset="0"/>
                <a:ea typeface="Avenir Medium" charset="0"/>
                <a:cs typeface="Avenir Medium" charset="0"/>
              </a:rPr>
              <a:t>reserved</a:t>
            </a:r>
            <a:r>
              <a:rPr lang="de-DE" sz="1200" dirty="0" smtClean="0">
                <a:solidFill>
                  <a:srgbClr val="556779"/>
                </a:solidFill>
                <a:latin typeface="Avenir Medium" charset="0"/>
                <a:ea typeface="Avenir Medium" charset="0"/>
                <a:cs typeface="Avenir Medium" charset="0"/>
              </a:rPr>
              <a:t>.</a:t>
            </a:r>
            <a:endParaRPr lang="en-US" sz="1200" dirty="0">
              <a:solidFill>
                <a:srgbClr val="556779"/>
              </a:solidFill>
              <a:latin typeface="Avenir Medium" charset="0"/>
              <a:ea typeface="Avenir Medium" charset="0"/>
              <a:cs typeface="Avenir Medium" charset="0"/>
            </a:endParaRPr>
          </a:p>
        </p:txBody>
      </p:sp>
      <p:sp>
        <p:nvSpPr>
          <p:cNvPr id="22" name="Picture Placeholder 21"/>
          <p:cNvSpPr>
            <a:spLocks noGrp="1"/>
          </p:cNvSpPr>
          <p:nvPr>
            <p:ph type="pic" sz="quarter" idx="10"/>
          </p:nvPr>
        </p:nvSpPr>
        <p:spPr>
          <a:xfrm>
            <a:off x="7403745" y="251240"/>
            <a:ext cx="4467993" cy="3198015"/>
          </a:xfrm>
          <a:ln w="6350">
            <a:solidFill>
              <a:schemeClr val="bg1">
                <a:lumMod val="65000"/>
              </a:schemeClr>
            </a:solidFill>
          </a:ln>
        </p:spPr>
        <p:txBody>
          <a:bodyPr/>
          <a:lstStyle/>
          <a:p>
            <a:r>
              <a:rPr lang="en-US" smtClean="0"/>
              <a:t>Click icon to add picture</a:t>
            </a:r>
            <a:endParaRPr lang="en-US"/>
          </a:p>
        </p:txBody>
      </p:sp>
      <p:sp>
        <p:nvSpPr>
          <p:cNvPr id="27" name="Text Placeholder 26"/>
          <p:cNvSpPr>
            <a:spLocks noGrp="1"/>
          </p:cNvSpPr>
          <p:nvPr>
            <p:ph type="body" sz="quarter" idx="12" hasCustomPrompt="1"/>
          </p:nvPr>
        </p:nvSpPr>
        <p:spPr>
          <a:xfrm>
            <a:off x="266658" y="1221017"/>
            <a:ext cx="6562405" cy="5205539"/>
          </a:xfrm>
        </p:spPr>
        <p:txBody>
          <a:bodyPr>
            <a:noAutofit/>
          </a:bodyPr>
          <a:lstStyle>
            <a:lvl1pPr marL="0" indent="0" algn="ctr">
              <a:buNone/>
              <a:defRPr sz="2000" b="0" i="0">
                <a:solidFill>
                  <a:schemeClr val="bg1"/>
                </a:solidFill>
                <a:latin typeface="Avenir Roman" charset="0"/>
                <a:ea typeface="Avenir Roman" charset="0"/>
                <a:cs typeface="Avenir Roman" charset="0"/>
              </a:defRPr>
            </a:lvl1pPr>
            <a:lvl2pPr marL="457200" indent="0">
              <a:buNone/>
              <a:defRPr sz="1600" b="0" i="0">
                <a:solidFill>
                  <a:srgbClr val="556779"/>
                </a:solidFill>
                <a:latin typeface="Avenir Roman" charset="0"/>
                <a:ea typeface="Avenir Roman" charset="0"/>
                <a:cs typeface="Avenir Roman" charset="0"/>
              </a:defRPr>
            </a:lvl2pPr>
            <a:lvl3pPr marL="914400" indent="0">
              <a:buNone/>
              <a:defRPr sz="1400" b="0" i="0">
                <a:solidFill>
                  <a:srgbClr val="556779"/>
                </a:solidFill>
                <a:latin typeface="Avenir Roman" charset="0"/>
                <a:ea typeface="Avenir Roman" charset="0"/>
                <a:cs typeface="Avenir Roman" charset="0"/>
              </a:defRPr>
            </a:lvl3pPr>
            <a:lvl4pPr marL="1371600" indent="0">
              <a:buNone/>
              <a:defRPr sz="1200" b="0" i="0">
                <a:solidFill>
                  <a:srgbClr val="556779"/>
                </a:solidFill>
                <a:latin typeface="Avenir Roman" charset="0"/>
                <a:ea typeface="Avenir Roman" charset="0"/>
                <a:cs typeface="Avenir Roman" charset="0"/>
              </a:defRPr>
            </a:lvl4pPr>
            <a:lvl5pPr marL="1828800" indent="0">
              <a:buNone/>
              <a:defRPr sz="1200" b="0" i="0">
                <a:solidFill>
                  <a:srgbClr val="556779"/>
                </a:solidFill>
                <a:latin typeface="Avenir Roman" charset="0"/>
                <a:ea typeface="Avenir Roman" charset="0"/>
                <a:cs typeface="Avenir Roman" charset="0"/>
              </a:defRPr>
            </a:lvl5pPr>
          </a:lstStyle>
          <a:p>
            <a:pPr lvl="0"/>
            <a:r>
              <a:rPr lang="en-US" dirty="0" smtClean="0"/>
              <a:t>Click to add text</a:t>
            </a:r>
            <a:endParaRPr lang="en-US" dirty="0"/>
          </a:p>
        </p:txBody>
      </p:sp>
      <p:grpSp>
        <p:nvGrpSpPr>
          <p:cNvPr id="21" name="Group 20"/>
          <p:cNvGrpSpPr/>
          <p:nvPr/>
        </p:nvGrpSpPr>
        <p:grpSpPr>
          <a:xfrm>
            <a:off x="1342164" y="1079160"/>
            <a:ext cx="4411391" cy="82296"/>
            <a:chOff x="5731098" y="5387417"/>
            <a:chExt cx="6181858" cy="93095"/>
          </a:xfrm>
        </p:grpSpPr>
        <p:sp>
          <p:nvSpPr>
            <p:cNvPr id="23" name="Rectangle 22"/>
            <p:cNvSpPr/>
            <p:nvPr/>
          </p:nvSpPr>
          <p:spPr>
            <a:xfrm>
              <a:off x="5731098" y="5389072"/>
              <a:ext cx="1545465" cy="91440"/>
            </a:xfrm>
            <a:prstGeom prst="rect">
              <a:avLst/>
            </a:prstGeom>
            <a:solidFill>
              <a:srgbClr val="107B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7276563" y="5389072"/>
              <a:ext cx="1554480" cy="91440"/>
            </a:xfrm>
            <a:prstGeom prst="rect">
              <a:avLst/>
            </a:prstGeom>
            <a:solidFill>
              <a:srgbClr val="A3BB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8822028" y="5389072"/>
              <a:ext cx="1545465" cy="91440"/>
            </a:xfrm>
            <a:prstGeom prst="rect">
              <a:avLst/>
            </a:prstGeom>
            <a:solidFill>
              <a:srgbClr val="1787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10367492" y="5387417"/>
              <a:ext cx="1545464" cy="93095"/>
            </a:xfrm>
            <a:prstGeom prst="rect">
              <a:avLst/>
            </a:prstGeom>
            <a:solidFill>
              <a:srgbClr val="60D0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 name="Text Placeholder 31"/>
          <p:cNvSpPr>
            <a:spLocks noGrp="1"/>
          </p:cNvSpPr>
          <p:nvPr>
            <p:ph type="body" sz="quarter" idx="14" hasCustomPrompt="1"/>
          </p:nvPr>
        </p:nvSpPr>
        <p:spPr>
          <a:xfrm rot="16200000">
            <a:off x="4202366" y="3225177"/>
            <a:ext cx="6175317" cy="227441"/>
          </a:xfrm>
          <a:effectLst/>
        </p:spPr>
        <p:txBody>
          <a:bodyPr>
            <a:noAutofit/>
          </a:bodyPr>
          <a:lstStyle>
            <a:lvl1pPr marL="0" indent="0">
              <a:buNone/>
              <a:defRPr sz="1050" b="0" i="0">
                <a:solidFill>
                  <a:srgbClr val="556779"/>
                </a:solidFill>
                <a:effectLst/>
                <a:latin typeface="Avenir Medium" charset="0"/>
                <a:ea typeface="Avenir Medium" charset="0"/>
                <a:cs typeface="Avenir Medium" charset="0"/>
              </a:defRPr>
            </a:lvl1pPr>
            <a:lvl2pPr marL="457200" indent="0">
              <a:buNone/>
              <a:defRPr sz="1200" b="0" i="0">
                <a:solidFill>
                  <a:srgbClr val="556779"/>
                </a:solidFill>
                <a:latin typeface="Avenir Medium" charset="0"/>
                <a:ea typeface="Avenir Medium" charset="0"/>
                <a:cs typeface="Avenir Medium" charset="0"/>
              </a:defRPr>
            </a:lvl2pPr>
            <a:lvl3pPr marL="914400" indent="0">
              <a:buNone/>
              <a:defRPr sz="1200" b="0" i="0">
                <a:solidFill>
                  <a:srgbClr val="556779"/>
                </a:solidFill>
                <a:latin typeface="Avenir Medium" charset="0"/>
                <a:ea typeface="Avenir Medium" charset="0"/>
                <a:cs typeface="Avenir Medium" charset="0"/>
              </a:defRPr>
            </a:lvl3pPr>
            <a:lvl4pPr marL="1371600" indent="0">
              <a:buNone/>
              <a:defRPr sz="1200" b="0" i="0">
                <a:solidFill>
                  <a:srgbClr val="556779"/>
                </a:solidFill>
                <a:latin typeface="Avenir Medium" charset="0"/>
                <a:ea typeface="Avenir Medium" charset="0"/>
                <a:cs typeface="Avenir Medium" charset="0"/>
              </a:defRPr>
            </a:lvl4pPr>
            <a:lvl5pPr marL="1828800" indent="0">
              <a:buNone/>
              <a:defRPr sz="1200" b="0" i="0">
                <a:solidFill>
                  <a:srgbClr val="556779"/>
                </a:solidFill>
                <a:latin typeface="Avenir Medium" charset="0"/>
                <a:ea typeface="Avenir Medium" charset="0"/>
                <a:cs typeface="Avenir Medium" charset="0"/>
              </a:defRPr>
            </a:lvl5pPr>
          </a:lstStyle>
          <a:p>
            <a:pPr lvl="0"/>
            <a:r>
              <a:rPr lang="en-US" dirty="0" smtClean="0"/>
              <a:t>Click to add photo credit</a:t>
            </a:r>
            <a:endParaRPr lang="en-US" dirty="0"/>
          </a:p>
        </p:txBody>
      </p:sp>
      <p:sp>
        <p:nvSpPr>
          <p:cNvPr id="15" name="Picture Placeholder 21"/>
          <p:cNvSpPr>
            <a:spLocks noGrp="1"/>
          </p:cNvSpPr>
          <p:nvPr>
            <p:ph type="pic" sz="quarter" idx="15"/>
          </p:nvPr>
        </p:nvSpPr>
        <p:spPr>
          <a:xfrm>
            <a:off x="7403744" y="3449256"/>
            <a:ext cx="4467993" cy="2977302"/>
          </a:xfrm>
          <a:ln w="6350">
            <a:solidFill>
              <a:schemeClr val="bg1">
                <a:lumMod val="65000"/>
              </a:schemeClr>
            </a:solidFill>
          </a:ln>
        </p:spPr>
        <p:txBody>
          <a:bodyPr/>
          <a:lstStyle/>
          <a:p>
            <a:r>
              <a:rPr lang="en-US" smtClean="0"/>
              <a:t>Click icon to add picture</a:t>
            </a:r>
            <a:endParaRPr lang="en-US"/>
          </a:p>
        </p:txBody>
      </p:sp>
    </p:spTree>
    <p:extLst>
      <p:ext uri="{BB962C8B-B14F-4D97-AF65-F5344CB8AC3E}">
        <p14:creationId xmlns:p14="http://schemas.microsoft.com/office/powerpoint/2010/main" val="35696427"/>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Section Title w/Photo, Left - Dark">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TextBox 7"/>
          <p:cNvSpPr txBox="1"/>
          <p:nvPr/>
        </p:nvSpPr>
        <p:spPr>
          <a:xfrm>
            <a:off x="8265485" y="6426559"/>
            <a:ext cx="3605183" cy="276999"/>
          </a:xfrm>
          <a:prstGeom prst="rect">
            <a:avLst/>
          </a:prstGeom>
          <a:noFill/>
        </p:spPr>
        <p:txBody>
          <a:bodyPr wrap="square" rtlCol="0">
            <a:spAutoFit/>
          </a:bodyPr>
          <a:lstStyle/>
          <a:p>
            <a:pPr algn="r"/>
            <a:r>
              <a:rPr lang="de-DE" sz="1200" dirty="0" smtClean="0">
                <a:solidFill>
                  <a:schemeClr val="bg1"/>
                </a:solidFill>
                <a:latin typeface="Avenir Medium" charset="0"/>
                <a:ea typeface="Avenir Medium" charset="0"/>
                <a:cs typeface="Avenir Medium" charset="0"/>
              </a:rPr>
              <a:t>© The Xerces Society, Inc. All </a:t>
            </a:r>
            <a:r>
              <a:rPr lang="de-DE" sz="1200" dirty="0" err="1" smtClean="0">
                <a:solidFill>
                  <a:schemeClr val="bg1"/>
                </a:solidFill>
                <a:latin typeface="Avenir Medium" charset="0"/>
                <a:ea typeface="Avenir Medium" charset="0"/>
                <a:cs typeface="Avenir Medium" charset="0"/>
              </a:rPr>
              <a:t>rights</a:t>
            </a:r>
            <a:r>
              <a:rPr lang="de-DE" sz="1200" dirty="0" smtClean="0">
                <a:solidFill>
                  <a:schemeClr val="bg1"/>
                </a:solidFill>
                <a:latin typeface="Avenir Medium" charset="0"/>
                <a:ea typeface="Avenir Medium" charset="0"/>
                <a:cs typeface="Avenir Medium" charset="0"/>
              </a:rPr>
              <a:t> </a:t>
            </a:r>
            <a:r>
              <a:rPr lang="de-DE" sz="1200" dirty="0" err="1" smtClean="0">
                <a:solidFill>
                  <a:schemeClr val="bg1"/>
                </a:solidFill>
                <a:latin typeface="Avenir Medium" charset="0"/>
                <a:ea typeface="Avenir Medium" charset="0"/>
                <a:cs typeface="Avenir Medium" charset="0"/>
              </a:rPr>
              <a:t>reserved</a:t>
            </a:r>
            <a:r>
              <a:rPr lang="de-DE" sz="1200" dirty="0" smtClean="0">
                <a:solidFill>
                  <a:schemeClr val="bg1"/>
                </a:solidFill>
                <a:latin typeface="Avenir Medium" charset="0"/>
                <a:ea typeface="Avenir Medium" charset="0"/>
                <a:cs typeface="Avenir Medium" charset="0"/>
              </a:rPr>
              <a:t>.</a:t>
            </a:r>
            <a:endParaRPr lang="en-US" sz="1200" dirty="0">
              <a:solidFill>
                <a:schemeClr val="bg1"/>
              </a:solidFill>
              <a:latin typeface="Avenir Medium" charset="0"/>
              <a:ea typeface="Avenir Medium" charset="0"/>
              <a:cs typeface="Avenir Medium" charset="0"/>
            </a:endParaRPr>
          </a:p>
        </p:txBody>
      </p:sp>
      <p:pic>
        <p:nvPicPr>
          <p:cNvPr id="9" name="Picture 8"/>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069904" y="5949161"/>
            <a:ext cx="1800765" cy="503154"/>
          </a:xfrm>
          <a:prstGeom prst="rect">
            <a:avLst/>
          </a:prstGeom>
        </p:spPr>
      </p:pic>
      <p:sp>
        <p:nvSpPr>
          <p:cNvPr id="10" name="Rectangle 9"/>
          <p:cNvSpPr/>
          <p:nvPr/>
        </p:nvSpPr>
        <p:spPr>
          <a:xfrm>
            <a:off x="6632620" y="991673"/>
            <a:ext cx="5559380" cy="4314423"/>
          </a:xfrm>
          <a:prstGeom prst="rect">
            <a:avLst/>
          </a:prstGeom>
          <a:solidFill>
            <a:srgbClr val="5567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p:cNvSpPr>
            <a:spLocks noGrp="1"/>
          </p:cNvSpPr>
          <p:nvPr>
            <p:ph type="ctrTitle" hasCustomPrompt="1"/>
          </p:nvPr>
        </p:nvSpPr>
        <p:spPr>
          <a:xfrm>
            <a:off x="7109138" y="2279458"/>
            <a:ext cx="4623515" cy="701731"/>
          </a:xfrm>
        </p:spPr>
        <p:txBody>
          <a:bodyPr anchor="b">
            <a:normAutofit/>
          </a:bodyPr>
          <a:lstStyle>
            <a:lvl1pPr algn="ctr">
              <a:defRPr sz="4400" b="0" i="0">
                <a:solidFill>
                  <a:schemeClr val="bg1"/>
                </a:solidFill>
                <a:latin typeface="Avenir Roman" charset="0"/>
                <a:ea typeface="Avenir Roman" charset="0"/>
                <a:cs typeface="Avenir Roman" charset="0"/>
              </a:defRPr>
            </a:lvl1pPr>
          </a:lstStyle>
          <a:p>
            <a:r>
              <a:rPr lang="en-US" dirty="0" smtClean="0"/>
              <a:t>Click to add title</a:t>
            </a:r>
            <a:endParaRPr lang="en-US" dirty="0"/>
          </a:p>
        </p:txBody>
      </p:sp>
      <p:grpSp>
        <p:nvGrpSpPr>
          <p:cNvPr id="12" name="Group 11"/>
          <p:cNvGrpSpPr/>
          <p:nvPr/>
        </p:nvGrpSpPr>
        <p:grpSpPr>
          <a:xfrm>
            <a:off x="7109139" y="3118811"/>
            <a:ext cx="4623515" cy="84354"/>
            <a:chOff x="5731098" y="5387417"/>
            <a:chExt cx="6181860" cy="93095"/>
          </a:xfrm>
        </p:grpSpPr>
        <p:sp>
          <p:nvSpPr>
            <p:cNvPr id="13" name="Rectangle 12"/>
            <p:cNvSpPr/>
            <p:nvPr/>
          </p:nvSpPr>
          <p:spPr>
            <a:xfrm>
              <a:off x="5731098" y="5389072"/>
              <a:ext cx="1545465" cy="91440"/>
            </a:xfrm>
            <a:prstGeom prst="rect">
              <a:avLst/>
            </a:prstGeom>
            <a:solidFill>
              <a:srgbClr val="107B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7276563" y="5389072"/>
              <a:ext cx="1554480" cy="91440"/>
            </a:xfrm>
            <a:prstGeom prst="rect">
              <a:avLst/>
            </a:prstGeom>
            <a:solidFill>
              <a:srgbClr val="A3BB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8822028" y="5389072"/>
              <a:ext cx="1545465" cy="91440"/>
            </a:xfrm>
            <a:prstGeom prst="rect">
              <a:avLst/>
            </a:prstGeom>
            <a:solidFill>
              <a:srgbClr val="1787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10367493" y="5387417"/>
              <a:ext cx="1545465" cy="91440"/>
            </a:xfrm>
            <a:prstGeom prst="rect">
              <a:avLst/>
            </a:prstGeom>
            <a:solidFill>
              <a:srgbClr val="60D0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Text Placeholder 26"/>
          <p:cNvSpPr>
            <a:spLocks noGrp="1"/>
          </p:cNvSpPr>
          <p:nvPr>
            <p:ph type="body" sz="quarter" idx="12" hasCustomPrompt="1"/>
          </p:nvPr>
        </p:nvSpPr>
        <p:spPr>
          <a:xfrm>
            <a:off x="7109138" y="3446419"/>
            <a:ext cx="4623515" cy="341632"/>
          </a:xfrm>
        </p:spPr>
        <p:txBody>
          <a:bodyPr>
            <a:normAutofit/>
          </a:bodyPr>
          <a:lstStyle>
            <a:lvl1pPr marL="0" indent="0" algn="ctr">
              <a:buNone/>
              <a:defRPr sz="1800" b="0" i="0">
                <a:solidFill>
                  <a:schemeClr val="bg1"/>
                </a:solidFill>
                <a:latin typeface="Avenir Roman" charset="0"/>
                <a:ea typeface="Avenir Roman" charset="0"/>
                <a:cs typeface="Avenir Roman" charset="0"/>
              </a:defRPr>
            </a:lvl1pPr>
            <a:lvl2pPr marL="457200" indent="0">
              <a:buNone/>
              <a:defRPr sz="1600" b="0" i="0">
                <a:solidFill>
                  <a:srgbClr val="556779"/>
                </a:solidFill>
                <a:latin typeface="Avenir Roman" charset="0"/>
                <a:ea typeface="Avenir Roman" charset="0"/>
                <a:cs typeface="Avenir Roman" charset="0"/>
              </a:defRPr>
            </a:lvl2pPr>
            <a:lvl3pPr marL="914400" indent="0">
              <a:buNone/>
              <a:defRPr sz="1400" b="0" i="0">
                <a:solidFill>
                  <a:srgbClr val="556779"/>
                </a:solidFill>
                <a:latin typeface="Avenir Roman" charset="0"/>
                <a:ea typeface="Avenir Roman" charset="0"/>
                <a:cs typeface="Avenir Roman" charset="0"/>
              </a:defRPr>
            </a:lvl3pPr>
            <a:lvl4pPr marL="1371600" indent="0">
              <a:buNone/>
              <a:defRPr sz="1200" b="0" i="0">
                <a:solidFill>
                  <a:srgbClr val="556779"/>
                </a:solidFill>
                <a:latin typeface="Avenir Roman" charset="0"/>
                <a:ea typeface="Avenir Roman" charset="0"/>
                <a:cs typeface="Avenir Roman" charset="0"/>
              </a:defRPr>
            </a:lvl4pPr>
            <a:lvl5pPr marL="1828800" indent="0">
              <a:buNone/>
              <a:defRPr sz="1200" b="0" i="0">
                <a:solidFill>
                  <a:srgbClr val="556779"/>
                </a:solidFill>
                <a:latin typeface="Avenir Roman" charset="0"/>
                <a:ea typeface="Avenir Roman" charset="0"/>
                <a:cs typeface="Avenir Roman" charset="0"/>
              </a:defRPr>
            </a:lvl5pPr>
          </a:lstStyle>
          <a:p>
            <a:pPr lvl="0"/>
            <a:r>
              <a:rPr lang="en-US" dirty="0" smtClean="0"/>
              <a:t>Click to add text</a:t>
            </a:r>
            <a:endParaRPr lang="en-US" dirty="0"/>
          </a:p>
        </p:txBody>
      </p:sp>
      <p:sp>
        <p:nvSpPr>
          <p:cNvPr id="18" name="Text Placeholder 31"/>
          <p:cNvSpPr>
            <a:spLocks noGrp="1"/>
          </p:cNvSpPr>
          <p:nvPr>
            <p:ph type="body" sz="quarter" idx="13" hasCustomPrompt="1"/>
          </p:nvPr>
        </p:nvSpPr>
        <p:spPr>
          <a:xfrm>
            <a:off x="0" y="6513097"/>
            <a:ext cx="4308440" cy="336155"/>
          </a:xfrm>
        </p:spPr>
        <p:txBody>
          <a:bodyPr>
            <a:noAutofit/>
          </a:bodyPr>
          <a:lstStyle>
            <a:lvl1pPr marL="0" indent="0">
              <a:buNone/>
              <a:defRPr sz="1050" b="0" i="0">
                <a:solidFill>
                  <a:schemeClr val="bg1"/>
                </a:solidFill>
                <a:effectLst>
                  <a:outerShdw blurRad="50800" dist="38100" dir="2700000" algn="tl" rotWithShape="0">
                    <a:prstClr val="black">
                      <a:alpha val="94000"/>
                    </a:prstClr>
                  </a:outerShdw>
                </a:effectLst>
                <a:latin typeface="Avenir Medium" charset="0"/>
                <a:ea typeface="Avenir Medium" charset="0"/>
                <a:cs typeface="Avenir Medium" charset="0"/>
              </a:defRPr>
            </a:lvl1pPr>
            <a:lvl2pPr marL="457200" indent="0">
              <a:buNone/>
              <a:defRPr sz="1200" b="0" i="0">
                <a:solidFill>
                  <a:srgbClr val="556779"/>
                </a:solidFill>
                <a:latin typeface="Avenir Medium" charset="0"/>
                <a:ea typeface="Avenir Medium" charset="0"/>
                <a:cs typeface="Avenir Medium" charset="0"/>
              </a:defRPr>
            </a:lvl2pPr>
            <a:lvl3pPr marL="914400" indent="0">
              <a:buNone/>
              <a:defRPr sz="1200" b="0" i="0">
                <a:solidFill>
                  <a:srgbClr val="556779"/>
                </a:solidFill>
                <a:latin typeface="Avenir Medium" charset="0"/>
                <a:ea typeface="Avenir Medium" charset="0"/>
                <a:cs typeface="Avenir Medium" charset="0"/>
              </a:defRPr>
            </a:lvl3pPr>
            <a:lvl4pPr marL="1371600" indent="0">
              <a:buNone/>
              <a:defRPr sz="1200" b="0" i="0">
                <a:solidFill>
                  <a:srgbClr val="556779"/>
                </a:solidFill>
                <a:latin typeface="Avenir Medium" charset="0"/>
                <a:ea typeface="Avenir Medium" charset="0"/>
                <a:cs typeface="Avenir Medium" charset="0"/>
              </a:defRPr>
            </a:lvl4pPr>
            <a:lvl5pPr marL="1828800" indent="0">
              <a:buNone/>
              <a:defRPr sz="1200" b="0" i="0">
                <a:solidFill>
                  <a:srgbClr val="556779"/>
                </a:solidFill>
                <a:latin typeface="Avenir Medium" charset="0"/>
                <a:ea typeface="Avenir Medium" charset="0"/>
                <a:cs typeface="Avenir Medium" charset="0"/>
              </a:defRPr>
            </a:lvl5pPr>
          </a:lstStyle>
          <a:p>
            <a:pPr lvl="0"/>
            <a:r>
              <a:rPr lang="en-US" dirty="0" smtClean="0"/>
              <a:t>Click to add </a:t>
            </a:r>
            <a:r>
              <a:rPr lang="en-US" smtClean="0"/>
              <a:t>photo credit</a:t>
            </a:r>
            <a:endParaRPr lang="en-US" dirty="0"/>
          </a:p>
        </p:txBody>
      </p:sp>
    </p:spTree>
    <p:extLst>
      <p:ext uri="{BB962C8B-B14F-4D97-AF65-F5344CB8AC3E}">
        <p14:creationId xmlns:p14="http://schemas.microsoft.com/office/powerpoint/2010/main" val="1057544980"/>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Section Title w/Photo, Right - Dark">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TextBox 7"/>
          <p:cNvSpPr txBox="1"/>
          <p:nvPr/>
        </p:nvSpPr>
        <p:spPr>
          <a:xfrm>
            <a:off x="8265485" y="6426558"/>
            <a:ext cx="3605183" cy="276999"/>
          </a:xfrm>
          <a:prstGeom prst="rect">
            <a:avLst/>
          </a:prstGeom>
          <a:noFill/>
        </p:spPr>
        <p:txBody>
          <a:bodyPr wrap="square" rtlCol="0">
            <a:spAutoFit/>
          </a:bodyPr>
          <a:lstStyle/>
          <a:p>
            <a:pPr algn="r"/>
            <a:r>
              <a:rPr lang="de-DE" sz="1200" dirty="0" smtClean="0">
                <a:solidFill>
                  <a:schemeClr val="bg1"/>
                </a:solidFill>
                <a:latin typeface="Avenir Medium" charset="0"/>
                <a:ea typeface="Avenir Medium" charset="0"/>
                <a:cs typeface="Avenir Medium" charset="0"/>
              </a:rPr>
              <a:t>© The Xerces Society, Inc. All </a:t>
            </a:r>
            <a:r>
              <a:rPr lang="de-DE" sz="1200" dirty="0" err="1" smtClean="0">
                <a:solidFill>
                  <a:schemeClr val="bg1"/>
                </a:solidFill>
                <a:latin typeface="Avenir Medium" charset="0"/>
                <a:ea typeface="Avenir Medium" charset="0"/>
                <a:cs typeface="Avenir Medium" charset="0"/>
              </a:rPr>
              <a:t>rights</a:t>
            </a:r>
            <a:r>
              <a:rPr lang="de-DE" sz="1200" dirty="0" smtClean="0">
                <a:solidFill>
                  <a:schemeClr val="bg1"/>
                </a:solidFill>
                <a:latin typeface="Avenir Medium" charset="0"/>
                <a:ea typeface="Avenir Medium" charset="0"/>
                <a:cs typeface="Avenir Medium" charset="0"/>
              </a:rPr>
              <a:t> </a:t>
            </a:r>
            <a:r>
              <a:rPr lang="de-DE" sz="1200" dirty="0" err="1" smtClean="0">
                <a:solidFill>
                  <a:schemeClr val="bg1"/>
                </a:solidFill>
                <a:latin typeface="Avenir Medium" charset="0"/>
                <a:ea typeface="Avenir Medium" charset="0"/>
                <a:cs typeface="Avenir Medium" charset="0"/>
              </a:rPr>
              <a:t>reserved</a:t>
            </a:r>
            <a:r>
              <a:rPr lang="de-DE" sz="1200" dirty="0" smtClean="0">
                <a:solidFill>
                  <a:schemeClr val="bg1"/>
                </a:solidFill>
                <a:latin typeface="Avenir Medium" charset="0"/>
                <a:ea typeface="Avenir Medium" charset="0"/>
                <a:cs typeface="Avenir Medium" charset="0"/>
              </a:rPr>
              <a:t>.</a:t>
            </a:r>
            <a:endParaRPr lang="en-US" sz="1200" dirty="0">
              <a:solidFill>
                <a:schemeClr val="bg1"/>
              </a:solidFill>
              <a:latin typeface="Avenir Medium" charset="0"/>
              <a:ea typeface="Avenir Medium" charset="0"/>
              <a:cs typeface="Avenir Medium" charset="0"/>
            </a:endParaRPr>
          </a:p>
        </p:txBody>
      </p:sp>
      <p:pic>
        <p:nvPicPr>
          <p:cNvPr id="9" name="Picture 8"/>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069904" y="5949161"/>
            <a:ext cx="1800765" cy="503154"/>
          </a:xfrm>
          <a:prstGeom prst="rect">
            <a:avLst/>
          </a:prstGeom>
        </p:spPr>
      </p:pic>
      <p:sp>
        <p:nvSpPr>
          <p:cNvPr id="10" name="Rectangle 9"/>
          <p:cNvSpPr/>
          <p:nvPr/>
        </p:nvSpPr>
        <p:spPr>
          <a:xfrm>
            <a:off x="0" y="991673"/>
            <a:ext cx="5559380" cy="4314423"/>
          </a:xfrm>
          <a:prstGeom prst="rect">
            <a:avLst/>
          </a:prstGeom>
          <a:solidFill>
            <a:srgbClr val="5567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556779"/>
              </a:solidFill>
            </a:endParaRPr>
          </a:p>
        </p:txBody>
      </p:sp>
      <p:sp>
        <p:nvSpPr>
          <p:cNvPr id="11" name="Title 1"/>
          <p:cNvSpPr>
            <a:spLocks noGrp="1"/>
          </p:cNvSpPr>
          <p:nvPr>
            <p:ph type="ctrTitle" hasCustomPrompt="1"/>
          </p:nvPr>
        </p:nvSpPr>
        <p:spPr>
          <a:xfrm>
            <a:off x="476518" y="2279458"/>
            <a:ext cx="4623515" cy="701731"/>
          </a:xfrm>
        </p:spPr>
        <p:txBody>
          <a:bodyPr anchor="b">
            <a:normAutofit/>
          </a:bodyPr>
          <a:lstStyle>
            <a:lvl1pPr algn="ctr">
              <a:defRPr sz="4400" b="0" i="0">
                <a:solidFill>
                  <a:schemeClr val="bg1"/>
                </a:solidFill>
                <a:latin typeface="Avenir Roman" charset="0"/>
                <a:ea typeface="Avenir Roman" charset="0"/>
                <a:cs typeface="Avenir Roman" charset="0"/>
              </a:defRPr>
            </a:lvl1pPr>
          </a:lstStyle>
          <a:p>
            <a:r>
              <a:rPr lang="en-US" dirty="0" smtClean="0"/>
              <a:t>Click to add title</a:t>
            </a:r>
            <a:endParaRPr lang="en-US" dirty="0"/>
          </a:p>
        </p:txBody>
      </p:sp>
      <p:grpSp>
        <p:nvGrpSpPr>
          <p:cNvPr id="12" name="Group 11"/>
          <p:cNvGrpSpPr/>
          <p:nvPr/>
        </p:nvGrpSpPr>
        <p:grpSpPr>
          <a:xfrm>
            <a:off x="476519" y="3118811"/>
            <a:ext cx="4623515" cy="84354"/>
            <a:chOff x="5731098" y="5387417"/>
            <a:chExt cx="6181860" cy="93095"/>
          </a:xfrm>
        </p:grpSpPr>
        <p:sp>
          <p:nvSpPr>
            <p:cNvPr id="13" name="Rectangle 12"/>
            <p:cNvSpPr/>
            <p:nvPr/>
          </p:nvSpPr>
          <p:spPr>
            <a:xfrm>
              <a:off x="5731098" y="5389072"/>
              <a:ext cx="1545465" cy="91440"/>
            </a:xfrm>
            <a:prstGeom prst="rect">
              <a:avLst/>
            </a:prstGeom>
            <a:solidFill>
              <a:srgbClr val="107B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7276563" y="5389072"/>
              <a:ext cx="1554480" cy="91440"/>
            </a:xfrm>
            <a:prstGeom prst="rect">
              <a:avLst/>
            </a:prstGeom>
            <a:solidFill>
              <a:srgbClr val="A3BB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8822028" y="5389072"/>
              <a:ext cx="1545465" cy="91440"/>
            </a:xfrm>
            <a:prstGeom prst="rect">
              <a:avLst/>
            </a:prstGeom>
            <a:solidFill>
              <a:srgbClr val="1787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10367493" y="5387417"/>
              <a:ext cx="1545465" cy="91440"/>
            </a:xfrm>
            <a:prstGeom prst="rect">
              <a:avLst/>
            </a:prstGeom>
            <a:solidFill>
              <a:srgbClr val="60D0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Text Placeholder 26"/>
          <p:cNvSpPr>
            <a:spLocks noGrp="1"/>
          </p:cNvSpPr>
          <p:nvPr>
            <p:ph type="body" sz="quarter" idx="12" hasCustomPrompt="1"/>
          </p:nvPr>
        </p:nvSpPr>
        <p:spPr>
          <a:xfrm>
            <a:off x="476518" y="3446419"/>
            <a:ext cx="4623515" cy="341632"/>
          </a:xfrm>
        </p:spPr>
        <p:txBody>
          <a:bodyPr>
            <a:normAutofit/>
          </a:bodyPr>
          <a:lstStyle>
            <a:lvl1pPr marL="0" indent="0" algn="ctr">
              <a:buNone/>
              <a:defRPr sz="1800" b="0" i="0">
                <a:solidFill>
                  <a:schemeClr val="bg1"/>
                </a:solidFill>
                <a:latin typeface="Avenir Roman" charset="0"/>
                <a:ea typeface="Avenir Roman" charset="0"/>
                <a:cs typeface="Avenir Roman" charset="0"/>
              </a:defRPr>
            </a:lvl1pPr>
            <a:lvl2pPr marL="457200" indent="0">
              <a:buNone/>
              <a:defRPr sz="1600" b="0" i="0">
                <a:solidFill>
                  <a:srgbClr val="556779"/>
                </a:solidFill>
                <a:latin typeface="Avenir Roman" charset="0"/>
                <a:ea typeface="Avenir Roman" charset="0"/>
                <a:cs typeface="Avenir Roman" charset="0"/>
              </a:defRPr>
            </a:lvl2pPr>
            <a:lvl3pPr marL="914400" indent="0">
              <a:buNone/>
              <a:defRPr sz="1400" b="0" i="0">
                <a:solidFill>
                  <a:srgbClr val="556779"/>
                </a:solidFill>
                <a:latin typeface="Avenir Roman" charset="0"/>
                <a:ea typeface="Avenir Roman" charset="0"/>
                <a:cs typeface="Avenir Roman" charset="0"/>
              </a:defRPr>
            </a:lvl3pPr>
            <a:lvl4pPr marL="1371600" indent="0">
              <a:buNone/>
              <a:defRPr sz="1200" b="0" i="0">
                <a:solidFill>
                  <a:srgbClr val="556779"/>
                </a:solidFill>
                <a:latin typeface="Avenir Roman" charset="0"/>
                <a:ea typeface="Avenir Roman" charset="0"/>
                <a:cs typeface="Avenir Roman" charset="0"/>
              </a:defRPr>
            </a:lvl4pPr>
            <a:lvl5pPr marL="1828800" indent="0">
              <a:buNone/>
              <a:defRPr sz="1200" b="0" i="0">
                <a:solidFill>
                  <a:srgbClr val="556779"/>
                </a:solidFill>
                <a:latin typeface="Avenir Roman" charset="0"/>
                <a:ea typeface="Avenir Roman" charset="0"/>
                <a:cs typeface="Avenir Roman" charset="0"/>
              </a:defRPr>
            </a:lvl5pPr>
          </a:lstStyle>
          <a:p>
            <a:pPr lvl="0"/>
            <a:r>
              <a:rPr lang="en-US" dirty="0" smtClean="0"/>
              <a:t>Click to add text</a:t>
            </a:r>
            <a:endParaRPr lang="en-US" dirty="0"/>
          </a:p>
        </p:txBody>
      </p:sp>
      <p:sp>
        <p:nvSpPr>
          <p:cNvPr id="18" name="Text Placeholder 31"/>
          <p:cNvSpPr>
            <a:spLocks noGrp="1"/>
          </p:cNvSpPr>
          <p:nvPr>
            <p:ph type="body" sz="quarter" idx="13" hasCustomPrompt="1"/>
          </p:nvPr>
        </p:nvSpPr>
        <p:spPr>
          <a:xfrm>
            <a:off x="113089" y="6426558"/>
            <a:ext cx="4308440" cy="336155"/>
          </a:xfrm>
        </p:spPr>
        <p:txBody>
          <a:bodyPr>
            <a:noAutofit/>
          </a:bodyPr>
          <a:lstStyle>
            <a:lvl1pPr marL="0" indent="0">
              <a:buNone/>
              <a:defRPr sz="1050" b="0" i="0">
                <a:solidFill>
                  <a:schemeClr val="bg1"/>
                </a:solidFill>
                <a:effectLst>
                  <a:outerShdw blurRad="50800" dist="38100" dir="2700000" algn="tl" rotWithShape="0">
                    <a:prstClr val="black">
                      <a:alpha val="94000"/>
                    </a:prstClr>
                  </a:outerShdw>
                </a:effectLst>
                <a:latin typeface="Avenir Medium" charset="0"/>
                <a:ea typeface="Avenir Medium" charset="0"/>
                <a:cs typeface="Avenir Medium" charset="0"/>
              </a:defRPr>
            </a:lvl1pPr>
            <a:lvl2pPr marL="457200" indent="0">
              <a:buNone/>
              <a:defRPr sz="1200" b="0" i="0">
                <a:solidFill>
                  <a:srgbClr val="556779"/>
                </a:solidFill>
                <a:latin typeface="Avenir Medium" charset="0"/>
                <a:ea typeface="Avenir Medium" charset="0"/>
                <a:cs typeface="Avenir Medium" charset="0"/>
              </a:defRPr>
            </a:lvl2pPr>
            <a:lvl3pPr marL="914400" indent="0">
              <a:buNone/>
              <a:defRPr sz="1200" b="0" i="0">
                <a:solidFill>
                  <a:srgbClr val="556779"/>
                </a:solidFill>
                <a:latin typeface="Avenir Medium" charset="0"/>
                <a:ea typeface="Avenir Medium" charset="0"/>
                <a:cs typeface="Avenir Medium" charset="0"/>
              </a:defRPr>
            </a:lvl3pPr>
            <a:lvl4pPr marL="1371600" indent="0">
              <a:buNone/>
              <a:defRPr sz="1200" b="0" i="0">
                <a:solidFill>
                  <a:srgbClr val="556779"/>
                </a:solidFill>
                <a:latin typeface="Avenir Medium" charset="0"/>
                <a:ea typeface="Avenir Medium" charset="0"/>
                <a:cs typeface="Avenir Medium" charset="0"/>
              </a:defRPr>
            </a:lvl4pPr>
            <a:lvl5pPr marL="1828800" indent="0">
              <a:buNone/>
              <a:defRPr sz="1200" b="0" i="0">
                <a:solidFill>
                  <a:srgbClr val="556779"/>
                </a:solidFill>
                <a:latin typeface="Avenir Medium" charset="0"/>
                <a:ea typeface="Avenir Medium" charset="0"/>
                <a:cs typeface="Avenir Medium" charset="0"/>
              </a:defRPr>
            </a:lvl5pPr>
          </a:lstStyle>
          <a:p>
            <a:pPr lvl="0"/>
            <a:r>
              <a:rPr lang="en-US" dirty="0" smtClean="0"/>
              <a:t>Click to add </a:t>
            </a:r>
            <a:r>
              <a:rPr lang="en-US" smtClean="0"/>
              <a:t>photo credit</a:t>
            </a:r>
            <a:endParaRPr lang="en-US" dirty="0"/>
          </a:p>
        </p:txBody>
      </p:sp>
    </p:spTree>
    <p:extLst>
      <p:ext uri="{BB962C8B-B14F-4D97-AF65-F5344CB8AC3E}">
        <p14:creationId xmlns:p14="http://schemas.microsoft.com/office/powerpoint/2010/main" val="2135658737"/>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Full Photo w/Left Text Box - Dark">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TextBox 7"/>
          <p:cNvSpPr txBox="1"/>
          <p:nvPr/>
        </p:nvSpPr>
        <p:spPr>
          <a:xfrm>
            <a:off x="8702400" y="6426558"/>
            <a:ext cx="3300712" cy="276999"/>
          </a:xfrm>
          <a:prstGeom prst="rect">
            <a:avLst/>
          </a:prstGeom>
          <a:noFill/>
        </p:spPr>
        <p:txBody>
          <a:bodyPr wrap="none" rtlCol="0">
            <a:spAutoFit/>
          </a:bodyPr>
          <a:lstStyle/>
          <a:p>
            <a:pPr algn="r"/>
            <a:r>
              <a:rPr lang="de-DE" sz="1200" dirty="0" smtClean="0">
                <a:solidFill>
                  <a:schemeClr val="bg1"/>
                </a:solidFill>
                <a:latin typeface="Avenir Medium" charset="0"/>
                <a:ea typeface="Avenir Medium" charset="0"/>
                <a:cs typeface="Avenir Medium" charset="0"/>
              </a:rPr>
              <a:t>© The Xerces Society, Inc. All </a:t>
            </a:r>
            <a:r>
              <a:rPr lang="de-DE" sz="1200" dirty="0" err="1" smtClean="0">
                <a:solidFill>
                  <a:schemeClr val="bg1"/>
                </a:solidFill>
                <a:latin typeface="Avenir Medium" charset="0"/>
                <a:ea typeface="Avenir Medium" charset="0"/>
                <a:cs typeface="Avenir Medium" charset="0"/>
              </a:rPr>
              <a:t>rights</a:t>
            </a:r>
            <a:r>
              <a:rPr lang="de-DE" sz="1200" dirty="0" smtClean="0">
                <a:solidFill>
                  <a:schemeClr val="bg1"/>
                </a:solidFill>
                <a:latin typeface="Avenir Medium" charset="0"/>
                <a:ea typeface="Avenir Medium" charset="0"/>
                <a:cs typeface="Avenir Medium" charset="0"/>
              </a:rPr>
              <a:t> </a:t>
            </a:r>
            <a:r>
              <a:rPr lang="de-DE" sz="1200" dirty="0" err="1" smtClean="0">
                <a:solidFill>
                  <a:schemeClr val="bg1"/>
                </a:solidFill>
                <a:latin typeface="Avenir Medium" charset="0"/>
                <a:ea typeface="Avenir Medium" charset="0"/>
                <a:cs typeface="Avenir Medium" charset="0"/>
              </a:rPr>
              <a:t>reserved</a:t>
            </a:r>
            <a:r>
              <a:rPr lang="de-DE" sz="1200" dirty="0" smtClean="0">
                <a:solidFill>
                  <a:schemeClr val="bg1"/>
                </a:solidFill>
                <a:latin typeface="Avenir Medium" charset="0"/>
                <a:ea typeface="Avenir Medium" charset="0"/>
                <a:cs typeface="Avenir Medium" charset="0"/>
              </a:rPr>
              <a:t>.</a:t>
            </a:r>
            <a:endParaRPr lang="en-US" sz="1200" dirty="0">
              <a:solidFill>
                <a:schemeClr val="bg1"/>
              </a:solidFill>
              <a:latin typeface="Avenir Medium" charset="0"/>
              <a:ea typeface="Avenir Medium" charset="0"/>
              <a:cs typeface="Avenir Medium" charset="0"/>
            </a:endParaRPr>
          </a:p>
        </p:txBody>
      </p:sp>
      <p:pic>
        <p:nvPicPr>
          <p:cNvPr id="9" name="Picture 8"/>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069904" y="5949161"/>
            <a:ext cx="1800765" cy="503154"/>
          </a:xfrm>
          <a:prstGeom prst="rect">
            <a:avLst/>
          </a:prstGeom>
        </p:spPr>
      </p:pic>
      <p:sp>
        <p:nvSpPr>
          <p:cNvPr id="10" name="Rectangle 9"/>
          <p:cNvSpPr/>
          <p:nvPr/>
        </p:nvSpPr>
        <p:spPr>
          <a:xfrm>
            <a:off x="476518" y="991673"/>
            <a:ext cx="4623515" cy="3499645"/>
          </a:xfrm>
          <a:prstGeom prst="rect">
            <a:avLst/>
          </a:prstGeom>
          <a:solidFill>
            <a:srgbClr val="5567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p:cNvSpPr>
            <a:spLocks noGrp="1"/>
          </p:cNvSpPr>
          <p:nvPr>
            <p:ph type="ctrTitle" hasCustomPrompt="1"/>
          </p:nvPr>
        </p:nvSpPr>
        <p:spPr>
          <a:xfrm>
            <a:off x="476518" y="1089212"/>
            <a:ext cx="4623516" cy="564776"/>
          </a:xfrm>
        </p:spPr>
        <p:txBody>
          <a:bodyPr anchor="b">
            <a:normAutofit/>
          </a:bodyPr>
          <a:lstStyle>
            <a:lvl1pPr algn="l">
              <a:defRPr sz="3600" b="0" i="0">
                <a:solidFill>
                  <a:schemeClr val="bg1"/>
                </a:solidFill>
                <a:latin typeface="Avenir Roman" charset="0"/>
                <a:ea typeface="Avenir Roman" charset="0"/>
                <a:cs typeface="Avenir Roman" charset="0"/>
              </a:defRPr>
            </a:lvl1pPr>
          </a:lstStyle>
          <a:p>
            <a:r>
              <a:rPr lang="en-US" dirty="0" smtClean="0"/>
              <a:t>Click to add title</a:t>
            </a:r>
            <a:endParaRPr lang="en-US" dirty="0"/>
          </a:p>
        </p:txBody>
      </p:sp>
      <p:sp>
        <p:nvSpPr>
          <p:cNvPr id="17" name="Text Placeholder 26"/>
          <p:cNvSpPr>
            <a:spLocks noGrp="1"/>
          </p:cNvSpPr>
          <p:nvPr>
            <p:ph type="body" sz="quarter" idx="12" hasCustomPrompt="1"/>
          </p:nvPr>
        </p:nvSpPr>
        <p:spPr>
          <a:xfrm>
            <a:off x="591671" y="1855694"/>
            <a:ext cx="4370294" cy="2514600"/>
          </a:xfrm>
        </p:spPr>
        <p:txBody>
          <a:bodyPr>
            <a:normAutofit/>
          </a:bodyPr>
          <a:lstStyle>
            <a:lvl1pPr marL="0" indent="0" algn="l">
              <a:buNone/>
              <a:defRPr sz="2000" b="0" i="0">
                <a:solidFill>
                  <a:schemeClr val="bg1"/>
                </a:solidFill>
                <a:latin typeface="Avenir Roman" charset="0"/>
                <a:ea typeface="Avenir Roman" charset="0"/>
                <a:cs typeface="Avenir Roman" charset="0"/>
              </a:defRPr>
            </a:lvl1pPr>
            <a:lvl2pPr marL="457200" indent="0">
              <a:buNone/>
              <a:defRPr sz="1600" b="0" i="0">
                <a:solidFill>
                  <a:srgbClr val="556779"/>
                </a:solidFill>
                <a:latin typeface="Avenir Roman" charset="0"/>
                <a:ea typeface="Avenir Roman" charset="0"/>
                <a:cs typeface="Avenir Roman" charset="0"/>
              </a:defRPr>
            </a:lvl2pPr>
            <a:lvl3pPr marL="914400" indent="0">
              <a:buNone/>
              <a:defRPr sz="1400" b="0" i="0">
                <a:solidFill>
                  <a:srgbClr val="556779"/>
                </a:solidFill>
                <a:latin typeface="Avenir Roman" charset="0"/>
                <a:ea typeface="Avenir Roman" charset="0"/>
                <a:cs typeface="Avenir Roman" charset="0"/>
              </a:defRPr>
            </a:lvl3pPr>
            <a:lvl4pPr marL="1371600" indent="0">
              <a:buNone/>
              <a:defRPr sz="1200" b="0" i="0">
                <a:solidFill>
                  <a:srgbClr val="556779"/>
                </a:solidFill>
                <a:latin typeface="Avenir Roman" charset="0"/>
                <a:ea typeface="Avenir Roman" charset="0"/>
                <a:cs typeface="Avenir Roman" charset="0"/>
              </a:defRPr>
            </a:lvl4pPr>
            <a:lvl5pPr marL="1828800" indent="0">
              <a:buNone/>
              <a:defRPr sz="1200" b="0" i="0">
                <a:solidFill>
                  <a:srgbClr val="556779"/>
                </a:solidFill>
                <a:latin typeface="Avenir Roman" charset="0"/>
                <a:ea typeface="Avenir Roman" charset="0"/>
                <a:cs typeface="Avenir Roman" charset="0"/>
              </a:defRPr>
            </a:lvl5pPr>
          </a:lstStyle>
          <a:p>
            <a:pPr lvl="0"/>
            <a:r>
              <a:rPr lang="en-US" dirty="0" smtClean="0"/>
              <a:t>Click to add text</a:t>
            </a:r>
            <a:endParaRPr lang="en-US" dirty="0"/>
          </a:p>
        </p:txBody>
      </p:sp>
      <p:sp>
        <p:nvSpPr>
          <p:cNvPr id="18" name="Text Placeholder 31"/>
          <p:cNvSpPr>
            <a:spLocks noGrp="1"/>
          </p:cNvSpPr>
          <p:nvPr>
            <p:ph type="body" sz="quarter" idx="13" hasCustomPrompt="1"/>
          </p:nvPr>
        </p:nvSpPr>
        <p:spPr>
          <a:xfrm>
            <a:off x="0" y="6513097"/>
            <a:ext cx="4308440" cy="336155"/>
          </a:xfrm>
        </p:spPr>
        <p:txBody>
          <a:bodyPr>
            <a:noAutofit/>
          </a:bodyPr>
          <a:lstStyle>
            <a:lvl1pPr marL="0" indent="0">
              <a:buNone/>
              <a:defRPr sz="1050" b="0" i="0">
                <a:solidFill>
                  <a:schemeClr val="bg1"/>
                </a:solidFill>
                <a:effectLst>
                  <a:outerShdw blurRad="50800" dist="38100" dir="2700000" algn="tl" rotWithShape="0">
                    <a:prstClr val="black">
                      <a:alpha val="94000"/>
                    </a:prstClr>
                  </a:outerShdw>
                </a:effectLst>
                <a:latin typeface="Avenir Medium" charset="0"/>
                <a:ea typeface="Avenir Medium" charset="0"/>
                <a:cs typeface="Avenir Medium" charset="0"/>
              </a:defRPr>
            </a:lvl1pPr>
            <a:lvl2pPr marL="457200" indent="0">
              <a:buNone/>
              <a:defRPr sz="1200" b="0" i="0">
                <a:solidFill>
                  <a:srgbClr val="556779"/>
                </a:solidFill>
                <a:latin typeface="Avenir Medium" charset="0"/>
                <a:ea typeface="Avenir Medium" charset="0"/>
                <a:cs typeface="Avenir Medium" charset="0"/>
              </a:defRPr>
            </a:lvl2pPr>
            <a:lvl3pPr marL="914400" indent="0">
              <a:buNone/>
              <a:defRPr sz="1200" b="0" i="0">
                <a:solidFill>
                  <a:srgbClr val="556779"/>
                </a:solidFill>
                <a:latin typeface="Avenir Medium" charset="0"/>
                <a:ea typeface="Avenir Medium" charset="0"/>
                <a:cs typeface="Avenir Medium" charset="0"/>
              </a:defRPr>
            </a:lvl3pPr>
            <a:lvl4pPr marL="1371600" indent="0">
              <a:buNone/>
              <a:defRPr sz="1200" b="0" i="0">
                <a:solidFill>
                  <a:srgbClr val="556779"/>
                </a:solidFill>
                <a:latin typeface="Avenir Medium" charset="0"/>
                <a:ea typeface="Avenir Medium" charset="0"/>
                <a:cs typeface="Avenir Medium" charset="0"/>
              </a:defRPr>
            </a:lvl4pPr>
            <a:lvl5pPr marL="1828800" indent="0">
              <a:buNone/>
              <a:defRPr sz="1200" b="0" i="0">
                <a:solidFill>
                  <a:srgbClr val="556779"/>
                </a:solidFill>
                <a:latin typeface="Avenir Medium" charset="0"/>
                <a:ea typeface="Avenir Medium" charset="0"/>
                <a:cs typeface="Avenir Medium" charset="0"/>
              </a:defRPr>
            </a:lvl5pPr>
          </a:lstStyle>
          <a:p>
            <a:pPr lvl="0"/>
            <a:r>
              <a:rPr lang="en-US" dirty="0" smtClean="0"/>
              <a:t>Click to add </a:t>
            </a:r>
            <a:r>
              <a:rPr lang="en-US" smtClean="0"/>
              <a:t>photo credit</a:t>
            </a:r>
            <a:endParaRPr lang="en-US" dirty="0"/>
          </a:p>
        </p:txBody>
      </p:sp>
      <p:grpSp>
        <p:nvGrpSpPr>
          <p:cNvPr id="19" name="Group 18"/>
          <p:cNvGrpSpPr/>
          <p:nvPr userDrawn="1"/>
        </p:nvGrpSpPr>
        <p:grpSpPr>
          <a:xfrm>
            <a:off x="476519" y="1655488"/>
            <a:ext cx="4623515" cy="79182"/>
            <a:chOff x="476519" y="1655488"/>
            <a:chExt cx="4623515" cy="79182"/>
          </a:xfrm>
        </p:grpSpPr>
        <p:sp>
          <p:nvSpPr>
            <p:cNvPr id="20" name="Rectangle 19"/>
            <p:cNvSpPr/>
            <p:nvPr/>
          </p:nvSpPr>
          <p:spPr>
            <a:xfrm>
              <a:off x="476519" y="1655488"/>
              <a:ext cx="1155879" cy="79182"/>
            </a:xfrm>
            <a:prstGeom prst="rect">
              <a:avLst/>
            </a:prstGeom>
            <a:solidFill>
              <a:srgbClr val="107B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1632398" y="1655488"/>
              <a:ext cx="1162621" cy="79182"/>
            </a:xfrm>
            <a:prstGeom prst="rect">
              <a:avLst/>
            </a:prstGeom>
            <a:solidFill>
              <a:srgbClr val="A3BB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2788277" y="1655488"/>
              <a:ext cx="1155879" cy="79182"/>
            </a:xfrm>
            <a:prstGeom prst="rect">
              <a:avLst/>
            </a:prstGeom>
            <a:solidFill>
              <a:srgbClr val="1787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3944155" y="1656528"/>
              <a:ext cx="1155879" cy="78142"/>
            </a:xfrm>
            <a:prstGeom prst="rect">
              <a:avLst/>
            </a:prstGeom>
            <a:solidFill>
              <a:srgbClr val="60D0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66137919"/>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Full Photo w/Right Text Box - Dark">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TextBox 7"/>
          <p:cNvSpPr txBox="1"/>
          <p:nvPr/>
        </p:nvSpPr>
        <p:spPr>
          <a:xfrm>
            <a:off x="8702400" y="6426558"/>
            <a:ext cx="3300712" cy="276999"/>
          </a:xfrm>
          <a:prstGeom prst="rect">
            <a:avLst/>
          </a:prstGeom>
          <a:noFill/>
        </p:spPr>
        <p:txBody>
          <a:bodyPr wrap="none" rtlCol="0">
            <a:spAutoFit/>
          </a:bodyPr>
          <a:lstStyle/>
          <a:p>
            <a:pPr algn="r"/>
            <a:r>
              <a:rPr lang="de-DE" sz="1200" dirty="0" smtClean="0">
                <a:solidFill>
                  <a:schemeClr val="bg1"/>
                </a:solidFill>
                <a:latin typeface="Avenir Medium" charset="0"/>
                <a:ea typeface="Avenir Medium" charset="0"/>
                <a:cs typeface="Avenir Medium" charset="0"/>
              </a:rPr>
              <a:t>© The Xerces Society, Inc. All </a:t>
            </a:r>
            <a:r>
              <a:rPr lang="de-DE" sz="1200" dirty="0" err="1" smtClean="0">
                <a:solidFill>
                  <a:schemeClr val="bg1"/>
                </a:solidFill>
                <a:latin typeface="Avenir Medium" charset="0"/>
                <a:ea typeface="Avenir Medium" charset="0"/>
                <a:cs typeface="Avenir Medium" charset="0"/>
              </a:rPr>
              <a:t>rights</a:t>
            </a:r>
            <a:r>
              <a:rPr lang="de-DE" sz="1200" dirty="0" smtClean="0">
                <a:solidFill>
                  <a:schemeClr val="bg1"/>
                </a:solidFill>
                <a:latin typeface="Avenir Medium" charset="0"/>
                <a:ea typeface="Avenir Medium" charset="0"/>
                <a:cs typeface="Avenir Medium" charset="0"/>
              </a:rPr>
              <a:t> </a:t>
            </a:r>
            <a:r>
              <a:rPr lang="de-DE" sz="1200" dirty="0" err="1" smtClean="0">
                <a:solidFill>
                  <a:schemeClr val="bg1"/>
                </a:solidFill>
                <a:latin typeface="Avenir Medium" charset="0"/>
                <a:ea typeface="Avenir Medium" charset="0"/>
                <a:cs typeface="Avenir Medium" charset="0"/>
              </a:rPr>
              <a:t>reserved</a:t>
            </a:r>
            <a:r>
              <a:rPr lang="de-DE" sz="1200" dirty="0" smtClean="0">
                <a:solidFill>
                  <a:schemeClr val="bg1"/>
                </a:solidFill>
                <a:latin typeface="Avenir Medium" charset="0"/>
                <a:ea typeface="Avenir Medium" charset="0"/>
                <a:cs typeface="Avenir Medium" charset="0"/>
              </a:rPr>
              <a:t>.</a:t>
            </a:r>
            <a:endParaRPr lang="en-US" sz="1200" dirty="0">
              <a:solidFill>
                <a:schemeClr val="bg1"/>
              </a:solidFill>
              <a:latin typeface="Avenir Medium" charset="0"/>
              <a:ea typeface="Avenir Medium" charset="0"/>
              <a:cs typeface="Avenir Medium" charset="0"/>
            </a:endParaRPr>
          </a:p>
        </p:txBody>
      </p:sp>
      <p:pic>
        <p:nvPicPr>
          <p:cNvPr id="9" name="Picture 8"/>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069904" y="5949161"/>
            <a:ext cx="1800765" cy="503154"/>
          </a:xfrm>
          <a:prstGeom prst="rect">
            <a:avLst/>
          </a:prstGeom>
        </p:spPr>
      </p:pic>
      <p:sp>
        <p:nvSpPr>
          <p:cNvPr id="10" name="Rectangle 9"/>
          <p:cNvSpPr/>
          <p:nvPr/>
        </p:nvSpPr>
        <p:spPr>
          <a:xfrm>
            <a:off x="7065577" y="991673"/>
            <a:ext cx="4623515" cy="3499645"/>
          </a:xfrm>
          <a:prstGeom prst="rect">
            <a:avLst/>
          </a:prstGeom>
          <a:solidFill>
            <a:srgbClr val="5567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p:cNvSpPr>
            <a:spLocks noGrp="1"/>
          </p:cNvSpPr>
          <p:nvPr>
            <p:ph type="ctrTitle" hasCustomPrompt="1"/>
          </p:nvPr>
        </p:nvSpPr>
        <p:spPr>
          <a:xfrm>
            <a:off x="7065577" y="1089212"/>
            <a:ext cx="4623516" cy="564776"/>
          </a:xfrm>
        </p:spPr>
        <p:txBody>
          <a:bodyPr anchor="b">
            <a:normAutofit/>
          </a:bodyPr>
          <a:lstStyle>
            <a:lvl1pPr algn="l">
              <a:defRPr sz="3600" b="0" i="0">
                <a:solidFill>
                  <a:schemeClr val="bg1"/>
                </a:solidFill>
                <a:latin typeface="Avenir Roman" charset="0"/>
                <a:ea typeface="Avenir Roman" charset="0"/>
                <a:cs typeface="Avenir Roman" charset="0"/>
              </a:defRPr>
            </a:lvl1pPr>
          </a:lstStyle>
          <a:p>
            <a:r>
              <a:rPr lang="en-US" dirty="0" smtClean="0"/>
              <a:t>Click to add title</a:t>
            </a:r>
            <a:endParaRPr lang="en-US" dirty="0"/>
          </a:p>
        </p:txBody>
      </p:sp>
      <p:sp>
        <p:nvSpPr>
          <p:cNvPr id="17" name="Text Placeholder 26"/>
          <p:cNvSpPr>
            <a:spLocks noGrp="1"/>
          </p:cNvSpPr>
          <p:nvPr>
            <p:ph type="body" sz="quarter" idx="12" hasCustomPrompt="1"/>
          </p:nvPr>
        </p:nvSpPr>
        <p:spPr>
          <a:xfrm>
            <a:off x="7180730" y="1855694"/>
            <a:ext cx="4370294" cy="2514600"/>
          </a:xfrm>
        </p:spPr>
        <p:txBody>
          <a:bodyPr>
            <a:normAutofit/>
          </a:bodyPr>
          <a:lstStyle>
            <a:lvl1pPr marL="0" indent="0" algn="l">
              <a:buNone/>
              <a:defRPr sz="2000" b="0" i="0">
                <a:solidFill>
                  <a:schemeClr val="bg1"/>
                </a:solidFill>
                <a:latin typeface="Avenir Roman" charset="0"/>
                <a:ea typeface="Avenir Roman" charset="0"/>
                <a:cs typeface="Avenir Roman" charset="0"/>
              </a:defRPr>
            </a:lvl1pPr>
            <a:lvl2pPr marL="457200" indent="0">
              <a:buNone/>
              <a:defRPr sz="1600" b="0" i="0">
                <a:solidFill>
                  <a:srgbClr val="556779"/>
                </a:solidFill>
                <a:latin typeface="Avenir Roman" charset="0"/>
                <a:ea typeface="Avenir Roman" charset="0"/>
                <a:cs typeface="Avenir Roman" charset="0"/>
              </a:defRPr>
            </a:lvl2pPr>
            <a:lvl3pPr marL="914400" indent="0">
              <a:buNone/>
              <a:defRPr sz="1400" b="0" i="0">
                <a:solidFill>
                  <a:srgbClr val="556779"/>
                </a:solidFill>
                <a:latin typeface="Avenir Roman" charset="0"/>
                <a:ea typeface="Avenir Roman" charset="0"/>
                <a:cs typeface="Avenir Roman" charset="0"/>
              </a:defRPr>
            </a:lvl3pPr>
            <a:lvl4pPr marL="1371600" indent="0">
              <a:buNone/>
              <a:defRPr sz="1200" b="0" i="0">
                <a:solidFill>
                  <a:srgbClr val="556779"/>
                </a:solidFill>
                <a:latin typeface="Avenir Roman" charset="0"/>
                <a:ea typeface="Avenir Roman" charset="0"/>
                <a:cs typeface="Avenir Roman" charset="0"/>
              </a:defRPr>
            </a:lvl4pPr>
            <a:lvl5pPr marL="1828800" indent="0">
              <a:buNone/>
              <a:defRPr sz="1200" b="0" i="0">
                <a:solidFill>
                  <a:srgbClr val="556779"/>
                </a:solidFill>
                <a:latin typeface="Avenir Roman" charset="0"/>
                <a:ea typeface="Avenir Roman" charset="0"/>
                <a:cs typeface="Avenir Roman" charset="0"/>
              </a:defRPr>
            </a:lvl5pPr>
          </a:lstStyle>
          <a:p>
            <a:pPr lvl="0"/>
            <a:r>
              <a:rPr lang="en-US" dirty="0" smtClean="0"/>
              <a:t>Click to add text</a:t>
            </a:r>
            <a:endParaRPr lang="en-US" dirty="0"/>
          </a:p>
        </p:txBody>
      </p:sp>
      <p:sp>
        <p:nvSpPr>
          <p:cNvPr id="18" name="Text Placeholder 31"/>
          <p:cNvSpPr>
            <a:spLocks noGrp="1"/>
          </p:cNvSpPr>
          <p:nvPr>
            <p:ph type="body" sz="quarter" idx="13" hasCustomPrompt="1"/>
          </p:nvPr>
        </p:nvSpPr>
        <p:spPr>
          <a:xfrm>
            <a:off x="0" y="6521845"/>
            <a:ext cx="4308440" cy="336155"/>
          </a:xfrm>
        </p:spPr>
        <p:txBody>
          <a:bodyPr>
            <a:noAutofit/>
          </a:bodyPr>
          <a:lstStyle>
            <a:lvl1pPr marL="0" indent="0">
              <a:buNone/>
              <a:defRPr sz="1050" b="0" i="0">
                <a:solidFill>
                  <a:schemeClr val="bg1"/>
                </a:solidFill>
                <a:effectLst>
                  <a:outerShdw blurRad="50800" dist="38100" dir="2700000" algn="tl" rotWithShape="0">
                    <a:prstClr val="black">
                      <a:alpha val="94000"/>
                    </a:prstClr>
                  </a:outerShdw>
                </a:effectLst>
                <a:latin typeface="Avenir Medium" charset="0"/>
                <a:ea typeface="Avenir Medium" charset="0"/>
                <a:cs typeface="Avenir Medium" charset="0"/>
              </a:defRPr>
            </a:lvl1pPr>
            <a:lvl2pPr marL="457200" indent="0">
              <a:buNone/>
              <a:defRPr sz="1200" b="0" i="0">
                <a:solidFill>
                  <a:srgbClr val="556779"/>
                </a:solidFill>
                <a:latin typeface="Avenir Medium" charset="0"/>
                <a:ea typeface="Avenir Medium" charset="0"/>
                <a:cs typeface="Avenir Medium" charset="0"/>
              </a:defRPr>
            </a:lvl2pPr>
            <a:lvl3pPr marL="914400" indent="0">
              <a:buNone/>
              <a:defRPr sz="1200" b="0" i="0">
                <a:solidFill>
                  <a:srgbClr val="556779"/>
                </a:solidFill>
                <a:latin typeface="Avenir Medium" charset="0"/>
                <a:ea typeface="Avenir Medium" charset="0"/>
                <a:cs typeface="Avenir Medium" charset="0"/>
              </a:defRPr>
            </a:lvl3pPr>
            <a:lvl4pPr marL="1371600" indent="0">
              <a:buNone/>
              <a:defRPr sz="1200" b="0" i="0">
                <a:solidFill>
                  <a:srgbClr val="556779"/>
                </a:solidFill>
                <a:latin typeface="Avenir Medium" charset="0"/>
                <a:ea typeface="Avenir Medium" charset="0"/>
                <a:cs typeface="Avenir Medium" charset="0"/>
              </a:defRPr>
            </a:lvl4pPr>
            <a:lvl5pPr marL="1828800" indent="0">
              <a:buNone/>
              <a:defRPr sz="1200" b="0" i="0">
                <a:solidFill>
                  <a:srgbClr val="556779"/>
                </a:solidFill>
                <a:latin typeface="Avenir Medium" charset="0"/>
                <a:ea typeface="Avenir Medium" charset="0"/>
                <a:cs typeface="Avenir Medium" charset="0"/>
              </a:defRPr>
            </a:lvl5pPr>
          </a:lstStyle>
          <a:p>
            <a:pPr lvl="0"/>
            <a:r>
              <a:rPr lang="en-US" dirty="0" smtClean="0"/>
              <a:t>Click to add </a:t>
            </a:r>
            <a:r>
              <a:rPr lang="en-US" smtClean="0"/>
              <a:t>photo credit</a:t>
            </a:r>
            <a:endParaRPr lang="en-US" dirty="0"/>
          </a:p>
        </p:txBody>
      </p:sp>
      <p:grpSp>
        <p:nvGrpSpPr>
          <p:cNvPr id="19" name="Group 18"/>
          <p:cNvGrpSpPr/>
          <p:nvPr userDrawn="1"/>
        </p:nvGrpSpPr>
        <p:grpSpPr>
          <a:xfrm>
            <a:off x="7067081" y="1655488"/>
            <a:ext cx="4623515" cy="79182"/>
            <a:chOff x="476519" y="1655488"/>
            <a:chExt cx="4623515" cy="79182"/>
          </a:xfrm>
        </p:grpSpPr>
        <p:sp>
          <p:nvSpPr>
            <p:cNvPr id="20" name="Rectangle 19"/>
            <p:cNvSpPr/>
            <p:nvPr/>
          </p:nvSpPr>
          <p:spPr>
            <a:xfrm>
              <a:off x="476519" y="1655488"/>
              <a:ext cx="1155879" cy="79182"/>
            </a:xfrm>
            <a:prstGeom prst="rect">
              <a:avLst/>
            </a:prstGeom>
            <a:solidFill>
              <a:srgbClr val="107B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1632398" y="1655488"/>
              <a:ext cx="1162621" cy="79182"/>
            </a:xfrm>
            <a:prstGeom prst="rect">
              <a:avLst/>
            </a:prstGeom>
            <a:solidFill>
              <a:srgbClr val="A3BB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2788277" y="1655488"/>
              <a:ext cx="1155879" cy="79182"/>
            </a:xfrm>
            <a:prstGeom prst="rect">
              <a:avLst/>
            </a:prstGeom>
            <a:solidFill>
              <a:srgbClr val="1787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3944155" y="1656528"/>
              <a:ext cx="1155879" cy="78142"/>
            </a:xfrm>
            <a:prstGeom prst="rect">
              <a:avLst/>
            </a:prstGeom>
            <a:solidFill>
              <a:srgbClr val="60D0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42993960"/>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2 photos left - light">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911402" y="167146"/>
            <a:ext cx="5821251" cy="601055"/>
          </a:xfrm>
        </p:spPr>
        <p:txBody>
          <a:bodyPr anchor="b">
            <a:normAutofit/>
          </a:bodyPr>
          <a:lstStyle>
            <a:lvl1pPr algn="ctr">
              <a:defRPr sz="3600" b="0" i="0">
                <a:solidFill>
                  <a:srgbClr val="556779"/>
                </a:solidFill>
                <a:latin typeface="Avenir Roman" charset="0"/>
                <a:ea typeface="Avenir Roman" charset="0"/>
                <a:cs typeface="Avenir Roman" charset="0"/>
              </a:defRPr>
            </a:lvl1pPr>
          </a:lstStyle>
          <a:p>
            <a:r>
              <a:rPr lang="en-US" dirty="0" smtClean="0"/>
              <a:t>Click to add title</a:t>
            </a:r>
            <a:endParaRPr lang="en-US" dirty="0"/>
          </a:p>
        </p:txBody>
      </p:sp>
      <p:sp>
        <p:nvSpPr>
          <p:cNvPr id="14" name="TextBox 13"/>
          <p:cNvSpPr txBox="1"/>
          <p:nvPr/>
        </p:nvSpPr>
        <p:spPr>
          <a:xfrm>
            <a:off x="8702400" y="6426558"/>
            <a:ext cx="3300712" cy="276999"/>
          </a:xfrm>
          <a:prstGeom prst="rect">
            <a:avLst/>
          </a:prstGeom>
          <a:noFill/>
        </p:spPr>
        <p:txBody>
          <a:bodyPr wrap="none" rtlCol="0">
            <a:spAutoFit/>
          </a:bodyPr>
          <a:lstStyle/>
          <a:p>
            <a:pPr algn="r"/>
            <a:r>
              <a:rPr lang="de-DE" sz="1200" dirty="0" smtClean="0">
                <a:solidFill>
                  <a:srgbClr val="556779"/>
                </a:solidFill>
                <a:latin typeface="Avenir Medium" charset="0"/>
                <a:ea typeface="Avenir Medium" charset="0"/>
                <a:cs typeface="Avenir Medium" charset="0"/>
              </a:rPr>
              <a:t>© The Xerces Society, Inc. All </a:t>
            </a:r>
            <a:r>
              <a:rPr lang="de-DE" sz="1200" dirty="0" err="1" smtClean="0">
                <a:solidFill>
                  <a:srgbClr val="556779"/>
                </a:solidFill>
                <a:latin typeface="Avenir Medium" charset="0"/>
                <a:ea typeface="Avenir Medium" charset="0"/>
                <a:cs typeface="Avenir Medium" charset="0"/>
              </a:rPr>
              <a:t>rights</a:t>
            </a:r>
            <a:r>
              <a:rPr lang="de-DE" sz="1200" dirty="0" smtClean="0">
                <a:solidFill>
                  <a:srgbClr val="556779"/>
                </a:solidFill>
                <a:latin typeface="Avenir Medium" charset="0"/>
                <a:ea typeface="Avenir Medium" charset="0"/>
                <a:cs typeface="Avenir Medium" charset="0"/>
              </a:rPr>
              <a:t> </a:t>
            </a:r>
            <a:r>
              <a:rPr lang="de-DE" sz="1200" dirty="0" err="1" smtClean="0">
                <a:solidFill>
                  <a:srgbClr val="556779"/>
                </a:solidFill>
                <a:latin typeface="Avenir Medium" charset="0"/>
                <a:ea typeface="Avenir Medium" charset="0"/>
                <a:cs typeface="Avenir Medium" charset="0"/>
              </a:rPr>
              <a:t>reserved</a:t>
            </a:r>
            <a:r>
              <a:rPr lang="de-DE" sz="1200" dirty="0" smtClean="0">
                <a:solidFill>
                  <a:srgbClr val="556779"/>
                </a:solidFill>
                <a:latin typeface="Avenir Medium" charset="0"/>
                <a:ea typeface="Avenir Medium" charset="0"/>
                <a:cs typeface="Avenir Medium" charset="0"/>
              </a:rPr>
              <a:t>.</a:t>
            </a:r>
            <a:endParaRPr lang="en-US" sz="1200" dirty="0">
              <a:solidFill>
                <a:srgbClr val="556779"/>
              </a:solidFill>
              <a:latin typeface="Avenir Medium" charset="0"/>
              <a:ea typeface="Avenir Medium" charset="0"/>
              <a:cs typeface="Avenir Medium" charset="0"/>
            </a:endParaRPr>
          </a:p>
        </p:txBody>
      </p:sp>
      <p:pic>
        <p:nvPicPr>
          <p:cNvPr id="20" name="Picture 19"/>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069904" y="5949161"/>
            <a:ext cx="1800765" cy="503155"/>
          </a:xfrm>
          <a:prstGeom prst="rect">
            <a:avLst/>
          </a:prstGeom>
        </p:spPr>
      </p:pic>
      <p:sp>
        <p:nvSpPr>
          <p:cNvPr id="22" name="Picture Placeholder 21"/>
          <p:cNvSpPr>
            <a:spLocks noGrp="1"/>
          </p:cNvSpPr>
          <p:nvPr>
            <p:ph type="pic" sz="quarter" idx="10"/>
          </p:nvPr>
        </p:nvSpPr>
        <p:spPr>
          <a:xfrm>
            <a:off x="0" y="0"/>
            <a:ext cx="5416037" cy="3449256"/>
          </a:xfrm>
          <a:ln w="6350">
            <a:solidFill>
              <a:schemeClr val="bg1">
                <a:lumMod val="65000"/>
              </a:schemeClr>
            </a:solidFill>
          </a:ln>
        </p:spPr>
        <p:txBody>
          <a:bodyPr/>
          <a:lstStyle/>
          <a:p>
            <a:r>
              <a:rPr lang="en-US" smtClean="0"/>
              <a:t>Click icon to add picture</a:t>
            </a:r>
            <a:endParaRPr lang="en-US"/>
          </a:p>
        </p:txBody>
      </p:sp>
      <p:sp>
        <p:nvSpPr>
          <p:cNvPr id="27" name="Text Placeholder 26"/>
          <p:cNvSpPr>
            <a:spLocks noGrp="1"/>
          </p:cNvSpPr>
          <p:nvPr>
            <p:ph type="body" sz="quarter" idx="12" hasCustomPrompt="1"/>
          </p:nvPr>
        </p:nvSpPr>
        <p:spPr>
          <a:xfrm>
            <a:off x="5911401" y="910059"/>
            <a:ext cx="5821251" cy="5017964"/>
          </a:xfrm>
        </p:spPr>
        <p:txBody>
          <a:bodyPr>
            <a:noAutofit/>
          </a:bodyPr>
          <a:lstStyle>
            <a:lvl1pPr marL="0" indent="0" algn="ctr">
              <a:buNone/>
              <a:defRPr sz="2000" b="0" i="0">
                <a:solidFill>
                  <a:srgbClr val="556779"/>
                </a:solidFill>
                <a:latin typeface="Avenir Roman" charset="0"/>
                <a:ea typeface="Avenir Roman" charset="0"/>
                <a:cs typeface="Avenir Roman" charset="0"/>
              </a:defRPr>
            </a:lvl1pPr>
            <a:lvl2pPr marL="457200" indent="0">
              <a:buNone/>
              <a:defRPr sz="1600" b="0" i="0">
                <a:solidFill>
                  <a:srgbClr val="556779"/>
                </a:solidFill>
                <a:latin typeface="Avenir Roman" charset="0"/>
                <a:ea typeface="Avenir Roman" charset="0"/>
                <a:cs typeface="Avenir Roman" charset="0"/>
              </a:defRPr>
            </a:lvl2pPr>
            <a:lvl3pPr marL="914400" indent="0">
              <a:buNone/>
              <a:defRPr sz="1400" b="0" i="0">
                <a:solidFill>
                  <a:srgbClr val="556779"/>
                </a:solidFill>
                <a:latin typeface="Avenir Roman" charset="0"/>
                <a:ea typeface="Avenir Roman" charset="0"/>
                <a:cs typeface="Avenir Roman" charset="0"/>
              </a:defRPr>
            </a:lvl3pPr>
            <a:lvl4pPr marL="1371600" indent="0">
              <a:buNone/>
              <a:defRPr sz="1200" b="0" i="0">
                <a:solidFill>
                  <a:srgbClr val="556779"/>
                </a:solidFill>
                <a:latin typeface="Avenir Roman" charset="0"/>
                <a:ea typeface="Avenir Roman" charset="0"/>
                <a:cs typeface="Avenir Roman" charset="0"/>
              </a:defRPr>
            </a:lvl4pPr>
            <a:lvl5pPr marL="1828800" indent="0">
              <a:buNone/>
              <a:defRPr sz="1200" b="0" i="0">
                <a:solidFill>
                  <a:srgbClr val="556779"/>
                </a:solidFill>
                <a:latin typeface="Avenir Roman" charset="0"/>
                <a:ea typeface="Avenir Roman" charset="0"/>
                <a:cs typeface="Avenir Roman" charset="0"/>
              </a:defRPr>
            </a:lvl5pPr>
          </a:lstStyle>
          <a:p>
            <a:pPr lvl="0"/>
            <a:r>
              <a:rPr lang="en-US" dirty="0" smtClean="0"/>
              <a:t>Click to </a:t>
            </a:r>
            <a:r>
              <a:rPr lang="en-US" smtClean="0"/>
              <a:t>add text</a:t>
            </a:r>
            <a:endParaRPr lang="en-US" dirty="0"/>
          </a:p>
        </p:txBody>
      </p:sp>
      <p:grpSp>
        <p:nvGrpSpPr>
          <p:cNvPr id="3" name="Group 2"/>
          <p:cNvGrpSpPr/>
          <p:nvPr userDrawn="1"/>
        </p:nvGrpSpPr>
        <p:grpSpPr>
          <a:xfrm>
            <a:off x="6736976" y="771839"/>
            <a:ext cx="4411391" cy="80834"/>
            <a:chOff x="6736976" y="771839"/>
            <a:chExt cx="4411391" cy="80834"/>
          </a:xfrm>
        </p:grpSpPr>
        <p:sp>
          <p:nvSpPr>
            <p:cNvPr id="23" name="Rectangle 22"/>
            <p:cNvSpPr/>
            <p:nvPr/>
          </p:nvSpPr>
          <p:spPr>
            <a:xfrm>
              <a:off x="6736976" y="771840"/>
              <a:ext cx="1102848" cy="80833"/>
            </a:xfrm>
            <a:prstGeom prst="rect">
              <a:avLst/>
            </a:prstGeom>
            <a:solidFill>
              <a:srgbClr val="107B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7839824" y="771840"/>
              <a:ext cx="1109281" cy="80833"/>
            </a:xfrm>
            <a:prstGeom prst="rect">
              <a:avLst/>
            </a:prstGeom>
            <a:solidFill>
              <a:srgbClr val="A3BB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8942672" y="771840"/>
              <a:ext cx="1102848" cy="80833"/>
            </a:xfrm>
            <a:prstGeom prst="rect">
              <a:avLst/>
            </a:prstGeom>
            <a:solidFill>
              <a:srgbClr val="1787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10045520" y="771839"/>
              <a:ext cx="1102847" cy="80833"/>
            </a:xfrm>
            <a:prstGeom prst="rect">
              <a:avLst/>
            </a:prstGeom>
            <a:solidFill>
              <a:srgbClr val="60D0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 name="Text Placeholder 31"/>
          <p:cNvSpPr>
            <a:spLocks noGrp="1"/>
          </p:cNvSpPr>
          <p:nvPr>
            <p:ph type="body" sz="quarter" idx="14" hasCustomPrompt="1"/>
          </p:nvPr>
        </p:nvSpPr>
        <p:spPr>
          <a:xfrm rot="16200000">
            <a:off x="2666590" y="3715952"/>
            <a:ext cx="5947941" cy="336155"/>
          </a:xfrm>
          <a:effectLst/>
        </p:spPr>
        <p:txBody>
          <a:bodyPr>
            <a:noAutofit/>
          </a:bodyPr>
          <a:lstStyle>
            <a:lvl1pPr marL="0" indent="0">
              <a:buNone/>
              <a:defRPr sz="1050" b="0" i="0">
                <a:solidFill>
                  <a:srgbClr val="556779"/>
                </a:solidFill>
                <a:effectLst/>
                <a:latin typeface="Avenir Medium" charset="0"/>
                <a:ea typeface="Avenir Medium" charset="0"/>
                <a:cs typeface="Avenir Medium" charset="0"/>
              </a:defRPr>
            </a:lvl1pPr>
            <a:lvl2pPr marL="457200" indent="0">
              <a:buNone/>
              <a:defRPr sz="1200" b="0" i="0">
                <a:solidFill>
                  <a:srgbClr val="556779"/>
                </a:solidFill>
                <a:latin typeface="Avenir Medium" charset="0"/>
                <a:ea typeface="Avenir Medium" charset="0"/>
                <a:cs typeface="Avenir Medium" charset="0"/>
              </a:defRPr>
            </a:lvl2pPr>
            <a:lvl3pPr marL="914400" indent="0">
              <a:buNone/>
              <a:defRPr sz="1200" b="0" i="0">
                <a:solidFill>
                  <a:srgbClr val="556779"/>
                </a:solidFill>
                <a:latin typeface="Avenir Medium" charset="0"/>
                <a:ea typeface="Avenir Medium" charset="0"/>
                <a:cs typeface="Avenir Medium" charset="0"/>
              </a:defRPr>
            </a:lvl3pPr>
            <a:lvl4pPr marL="1371600" indent="0">
              <a:buNone/>
              <a:defRPr sz="1200" b="0" i="0">
                <a:solidFill>
                  <a:srgbClr val="556779"/>
                </a:solidFill>
                <a:latin typeface="Avenir Medium" charset="0"/>
                <a:ea typeface="Avenir Medium" charset="0"/>
                <a:cs typeface="Avenir Medium" charset="0"/>
              </a:defRPr>
            </a:lvl4pPr>
            <a:lvl5pPr marL="1828800" indent="0">
              <a:buNone/>
              <a:defRPr sz="1200" b="0" i="0">
                <a:solidFill>
                  <a:srgbClr val="556779"/>
                </a:solidFill>
                <a:latin typeface="Avenir Medium" charset="0"/>
                <a:ea typeface="Avenir Medium" charset="0"/>
                <a:cs typeface="Avenir Medium" charset="0"/>
              </a:defRPr>
            </a:lvl5pPr>
          </a:lstStyle>
          <a:p>
            <a:pPr lvl="0"/>
            <a:r>
              <a:rPr lang="en-US" dirty="0" smtClean="0"/>
              <a:t>Click to add photo credit</a:t>
            </a:r>
            <a:endParaRPr lang="en-US" dirty="0"/>
          </a:p>
        </p:txBody>
      </p:sp>
      <p:sp>
        <p:nvSpPr>
          <p:cNvPr id="15" name="Picture Placeholder 21"/>
          <p:cNvSpPr>
            <a:spLocks noGrp="1"/>
          </p:cNvSpPr>
          <p:nvPr>
            <p:ph type="pic" sz="quarter" idx="15"/>
          </p:nvPr>
        </p:nvSpPr>
        <p:spPr>
          <a:xfrm>
            <a:off x="1" y="3449256"/>
            <a:ext cx="5416036" cy="3408744"/>
          </a:xfrm>
          <a:ln w="6350">
            <a:solidFill>
              <a:schemeClr val="bg1">
                <a:lumMod val="65000"/>
              </a:schemeClr>
            </a:solidFill>
          </a:ln>
        </p:spPr>
        <p:txBody>
          <a:bodyPr/>
          <a:lstStyle/>
          <a:p>
            <a:r>
              <a:rPr lang="en-US" smtClean="0"/>
              <a:t>Click icon to add picture</a:t>
            </a:r>
            <a:endParaRPr lang="en-US"/>
          </a:p>
        </p:txBody>
      </p:sp>
    </p:spTree>
    <p:extLst>
      <p:ext uri="{BB962C8B-B14F-4D97-AF65-F5344CB8AC3E}">
        <p14:creationId xmlns:p14="http://schemas.microsoft.com/office/powerpoint/2010/main" val="11529915"/>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Panorama w/subtitle - Dark">
    <p:bg>
      <p:bgPr>
        <a:solidFill>
          <a:schemeClr val="bg1"/>
        </a:solidFill>
        <a:effectLst/>
      </p:bgPr>
    </p:bg>
    <p:spTree>
      <p:nvGrpSpPr>
        <p:cNvPr id="1" name=""/>
        <p:cNvGrpSpPr/>
        <p:nvPr/>
      </p:nvGrpSpPr>
      <p:grpSpPr>
        <a:xfrm>
          <a:off x="0" y="0"/>
          <a:ext cx="0" cy="0"/>
          <a:chOff x="0" y="0"/>
          <a:chExt cx="0" cy="0"/>
        </a:xfrm>
      </p:grpSpPr>
      <p:sp>
        <p:nvSpPr>
          <p:cNvPr id="20" name="Rectangle 19"/>
          <p:cNvSpPr/>
          <p:nvPr/>
        </p:nvSpPr>
        <p:spPr>
          <a:xfrm>
            <a:off x="0" y="2846231"/>
            <a:ext cx="12192000" cy="4048580"/>
          </a:xfrm>
          <a:prstGeom prst="rect">
            <a:avLst/>
          </a:prstGeom>
          <a:solidFill>
            <a:srgbClr val="5567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556779"/>
              </a:solidFill>
            </a:endParaRPr>
          </a:p>
        </p:txBody>
      </p:sp>
      <p:sp>
        <p:nvSpPr>
          <p:cNvPr id="11" name="Title 1"/>
          <p:cNvSpPr>
            <a:spLocks noGrp="1"/>
          </p:cNvSpPr>
          <p:nvPr>
            <p:ph type="ctrTitle" hasCustomPrompt="1"/>
          </p:nvPr>
        </p:nvSpPr>
        <p:spPr>
          <a:xfrm>
            <a:off x="800472" y="295621"/>
            <a:ext cx="10610210" cy="701731"/>
          </a:xfrm>
        </p:spPr>
        <p:txBody>
          <a:bodyPr anchor="b">
            <a:normAutofit/>
          </a:bodyPr>
          <a:lstStyle>
            <a:lvl1pPr algn="ctr">
              <a:defRPr sz="4400" b="0" i="0">
                <a:solidFill>
                  <a:srgbClr val="556779"/>
                </a:solidFill>
                <a:latin typeface="Avenir Roman" charset="0"/>
                <a:ea typeface="Avenir Roman" charset="0"/>
                <a:cs typeface="Avenir Roman" charset="0"/>
              </a:defRPr>
            </a:lvl1pPr>
          </a:lstStyle>
          <a:p>
            <a:r>
              <a:rPr lang="en-US" dirty="0" smtClean="0"/>
              <a:t>Click to add title</a:t>
            </a:r>
            <a:endParaRPr lang="en-US" dirty="0"/>
          </a:p>
        </p:txBody>
      </p:sp>
      <p:sp>
        <p:nvSpPr>
          <p:cNvPr id="17" name="Text Placeholder 26"/>
          <p:cNvSpPr>
            <a:spLocks noGrp="1"/>
          </p:cNvSpPr>
          <p:nvPr>
            <p:ph type="body" sz="quarter" idx="12" hasCustomPrompt="1"/>
          </p:nvPr>
        </p:nvSpPr>
        <p:spPr>
          <a:xfrm>
            <a:off x="800472" y="1230762"/>
            <a:ext cx="10610210" cy="688190"/>
          </a:xfrm>
        </p:spPr>
        <p:txBody>
          <a:bodyPr>
            <a:normAutofit/>
          </a:bodyPr>
          <a:lstStyle>
            <a:lvl1pPr marL="0" indent="0" algn="ctr">
              <a:buNone/>
              <a:defRPr sz="1800" b="0" i="0">
                <a:solidFill>
                  <a:srgbClr val="556779"/>
                </a:solidFill>
                <a:latin typeface="Avenir Roman" charset="0"/>
                <a:ea typeface="Avenir Roman" charset="0"/>
                <a:cs typeface="Avenir Roman" charset="0"/>
              </a:defRPr>
            </a:lvl1pPr>
            <a:lvl2pPr marL="457200" indent="0">
              <a:buNone/>
              <a:defRPr sz="1600" b="0" i="0">
                <a:solidFill>
                  <a:srgbClr val="556779"/>
                </a:solidFill>
                <a:latin typeface="Avenir Roman" charset="0"/>
                <a:ea typeface="Avenir Roman" charset="0"/>
                <a:cs typeface="Avenir Roman" charset="0"/>
              </a:defRPr>
            </a:lvl2pPr>
            <a:lvl3pPr marL="914400" indent="0">
              <a:buNone/>
              <a:defRPr sz="1400" b="0" i="0">
                <a:solidFill>
                  <a:srgbClr val="556779"/>
                </a:solidFill>
                <a:latin typeface="Avenir Roman" charset="0"/>
                <a:ea typeface="Avenir Roman" charset="0"/>
                <a:cs typeface="Avenir Roman" charset="0"/>
              </a:defRPr>
            </a:lvl3pPr>
            <a:lvl4pPr marL="1371600" indent="0">
              <a:buNone/>
              <a:defRPr sz="1200" b="0" i="0">
                <a:solidFill>
                  <a:srgbClr val="556779"/>
                </a:solidFill>
                <a:latin typeface="Avenir Roman" charset="0"/>
                <a:ea typeface="Avenir Roman" charset="0"/>
                <a:cs typeface="Avenir Roman" charset="0"/>
              </a:defRPr>
            </a:lvl4pPr>
            <a:lvl5pPr marL="1828800" indent="0">
              <a:buNone/>
              <a:defRPr sz="1200" b="0" i="0">
                <a:solidFill>
                  <a:srgbClr val="556779"/>
                </a:solidFill>
                <a:latin typeface="Avenir Roman" charset="0"/>
                <a:ea typeface="Avenir Roman" charset="0"/>
                <a:cs typeface="Avenir Roman" charset="0"/>
              </a:defRPr>
            </a:lvl5pPr>
          </a:lstStyle>
          <a:p>
            <a:pPr lvl="0"/>
            <a:r>
              <a:rPr lang="en-US" dirty="0" smtClean="0"/>
              <a:t>Click to add text</a:t>
            </a:r>
            <a:endParaRPr lang="en-US" dirty="0"/>
          </a:p>
        </p:txBody>
      </p:sp>
      <p:sp>
        <p:nvSpPr>
          <p:cNvPr id="3" name="Picture Placeholder 2"/>
          <p:cNvSpPr>
            <a:spLocks noGrp="1"/>
          </p:cNvSpPr>
          <p:nvPr>
            <p:ph type="pic" sz="quarter" idx="13"/>
          </p:nvPr>
        </p:nvSpPr>
        <p:spPr>
          <a:xfrm>
            <a:off x="800100" y="2045400"/>
            <a:ext cx="10610850" cy="3801363"/>
          </a:xfrm>
          <a:ln w="6350">
            <a:solidFill>
              <a:schemeClr val="bg1">
                <a:lumMod val="65000"/>
              </a:schemeClr>
            </a:solidFill>
          </a:ln>
        </p:spPr>
        <p:txBody>
          <a:bodyPr/>
          <a:lstStyle/>
          <a:p>
            <a:r>
              <a:rPr lang="en-US" smtClean="0"/>
              <a:t>Click icon to add picture</a:t>
            </a:r>
            <a:endParaRPr lang="en-US"/>
          </a:p>
        </p:txBody>
      </p:sp>
      <p:sp>
        <p:nvSpPr>
          <p:cNvPr id="21" name="TextBox 20"/>
          <p:cNvSpPr txBox="1"/>
          <p:nvPr/>
        </p:nvSpPr>
        <p:spPr>
          <a:xfrm>
            <a:off x="8702400" y="6426558"/>
            <a:ext cx="3300712" cy="276999"/>
          </a:xfrm>
          <a:prstGeom prst="rect">
            <a:avLst/>
          </a:prstGeom>
          <a:noFill/>
        </p:spPr>
        <p:txBody>
          <a:bodyPr wrap="none" rtlCol="0">
            <a:spAutoFit/>
          </a:bodyPr>
          <a:lstStyle/>
          <a:p>
            <a:pPr algn="r"/>
            <a:r>
              <a:rPr lang="de-DE" sz="1200" dirty="0" smtClean="0">
                <a:solidFill>
                  <a:schemeClr val="bg1"/>
                </a:solidFill>
                <a:latin typeface="Avenir Medium" charset="0"/>
                <a:ea typeface="Avenir Medium" charset="0"/>
                <a:cs typeface="Avenir Medium" charset="0"/>
              </a:rPr>
              <a:t>© The Xerces Society, Inc. All </a:t>
            </a:r>
            <a:r>
              <a:rPr lang="de-DE" sz="1200" dirty="0" err="1" smtClean="0">
                <a:solidFill>
                  <a:schemeClr val="bg1"/>
                </a:solidFill>
                <a:latin typeface="Avenir Medium" charset="0"/>
                <a:ea typeface="Avenir Medium" charset="0"/>
                <a:cs typeface="Avenir Medium" charset="0"/>
              </a:rPr>
              <a:t>rights</a:t>
            </a:r>
            <a:r>
              <a:rPr lang="de-DE" sz="1200" dirty="0" smtClean="0">
                <a:solidFill>
                  <a:schemeClr val="bg1"/>
                </a:solidFill>
                <a:latin typeface="Avenir Medium" charset="0"/>
                <a:ea typeface="Avenir Medium" charset="0"/>
                <a:cs typeface="Avenir Medium" charset="0"/>
              </a:rPr>
              <a:t> </a:t>
            </a:r>
            <a:r>
              <a:rPr lang="de-DE" sz="1200" dirty="0" err="1" smtClean="0">
                <a:solidFill>
                  <a:schemeClr val="bg1"/>
                </a:solidFill>
                <a:latin typeface="Avenir Medium" charset="0"/>
                <a:ea typeface="Avenir Medium" charset="0"/>
                <a:cs typeface="Avenir Medium" charset="0"/>
              </a:rPr>
              <a:t>reserved</a:t>
            </a:r>
            <a:r>
              <a:rPr lang="de-DE" sz="1200" dirty="0" smtClean="0">
                <a:solidFill>
                  <a:schemeClr val="bg1"/>
                </a:solidFill>
                <a:latin typeface="Avenir Medium" charset="0"/>
                <a:ea typeface="Avenir Medium" charset="0"/>
                <a:cs typeface="Avenir Medium" charset="0"/>
              </a:rPr>
              <a:t>.</a:t>
            </a:r>
            <a:endParaRPr lang="en-US" sz="1200" dirty="0">
              <a:solidFill>
                <a:schemeClr val="bg1"/>
              </a:solidFill>
              <a:latin typeface="Avenir Medium" charset="0"/>
              <a:ea typeface="Avenir Medium" charset="0"/>
              <a:cs typeface="Avenir Medium" charset="0"/>
            </a:endParaRPr>
          </a:p>
        </p:txBody>
      </p:sp>
      <p:pic>
        <p:nvPicPr>
          <p:cNvPr id="22" name="Picture 2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069904" y="5949161"/>
            <a:ext cx="1800765" cy="503154"/>
          </a:xfrm>
          <a:prstGeom prst="rect">
            <a:avLst/>
          </a:prstGeom>
        </p:spPr>
      </p:pic>
      <p:sp>
        <p:nvSpPr>
          <p:cNvPr id="23" name="Text Placeholder 31"/>
          <p:cNvSpPr>
            <a:spLocks noGrp="1"/>
          </p:cNvSpPr>
          <p:nvPr>
            <p:ph type="body" sz="quarter" idx="14" hasCustomPrompt="1"/>
          </p:nvPr>
        </p:nvSpPr>
        <p:spPr>
          <a:xfrm>
            <a:off x="800100" y="5864583"/>
            <a:ext cx="5947941" cy="336155"/>
          </a:xfrm>
          <a:effectLst/>
        </p:spPr>
        <p:txBody>
          <a:bodyPr>
            <a:noAutofit/>
          </a:bodyPr>
          <a:lstStyle>
            <a:lvl1pPr marL="0" indent="0">
              <a:buNone/>
              <a:defRPr sz="1050" b="0" i="0">
                <a:solidFill>
                  <a:schemeClr val="bg1"/>
                </a:solidFill>
                <a:effectLst/>
                <a:latin typeface="Avenir Medium" charset="0"/>
                <a:ea typeface="Avenir Medium" charset="0"/>
                <a:cs typeface="Avenir Medium" charset="0"/>
              </a:defRPr>
            </a:lvl1pPr>
            <a:lvl2pPr marL="457200" indent="0">
              <a:buNone/>
              <a:defRPr sz="1200" b="0" i="0">
                <a:solidFill>
                  <a:srgbClr val="556779"/>
                </a:solidFill>
                <a:latin typeface="Avenir Medium" charset="0"/>
                <a:ea typeface="Avenir Medium" charset="0"/>
                <a:cs typeface="Avenir Medium" charset="0"/>
              </a:defRPr>
            </a:lvl2pPr>
            <a:lvl3pPr marL="914400" indent="0">
              <a:buNone/>
              <a:defRPr sz="1200" b="0" i="0">
                <a:solidFill>
                  <a:srgbClr val="556779"/>
                </a:solidFill>
                <a:latin typeface="Avenir Medium" charset="0"/>
                <a:ea typeface="Avenir Medium" charset="0"/>
                <a:cs typeface="Avenir Medium" charset="0"/>
              </a:defRPr>
            </a:lvl3pPr>
            <a:lvl4pPr marL="1371600" indent="0">
              <a:buNone/>
              <a:defRPr sz="1200" b="0" i="0">
                <a:solidFill>
                  <a:srgbClr val="556779"/>
                </a:solidFill>
                <a:latin typeface="Avenir Medium" charset="0"/>
                <a:ea typeface="Avenir Medium" charset="0"/>
                <a:cs typeface="Avenir Medium" charset="0"/>
              </a:defRPr>
            </a:lvl4pPr>
            <a:lvl5pPr marL="1828800" indent="0">
              <a:buNone/>
              <a:defRPr sz="1200" b="0" i="0">
                <a:solidFill>
                  <a:srgbClr val="556779"/>
                </a:solidFill>
                <a:latin typeface="Avenir Medium" charset="0"/>
                <a:ea typeface="Avenir Medium" charset="0"/>
                <a:cs typeface="Avenir Medium" charset="0"/>
              </a:defRPr>
            </a:lvl5pPr>
          </a:lstStyle>
          <a:p>
            <a:pPr lvl="0"/>
            <a:r>
              <a:rPr lang="en-US" dirty="0" smtClean="0"/>
              <a:t>Click to add </a:t>
            </a:r>
            <a:r>
              <a:rPr lang="en-US" smtClean="0"/>
              <a:t>photo credit</a:t>
            </a:r>
            <a:endParaRPr lang="en-US" dirty="0"/>
          </a:p>
        </p:txBody>
      </p:sp>
      <p:grpSp>
        <p:nvGrpSpPr>
          <p:cNvPr id="18" name="Group 17"/>
          <p:cNvGrpSpPr/>
          <p:nvPr userDrawn="1"/>
        </p:nvGrpSpPr>
        <p:grpSpPr>
          <a:xfrm>
            <a:off x="3125756" y="1020445"/>
            <a:ext cx="5951622" cy="80833"/>
            <a:chOff x="3125756" y="1020445"/>
            <a:chExt cx="5951622" cy="80833"/>
          </a:xfrm>
        </p:grpSpPr>
        <p:sp>
          <p:nvSpPr>
            <p:cNvPr id="19" name="Rectangle 18"/>
            <p:cNvSpPr/>
            <p:nvPr/>
          </p:nvSpPr>
          <p:spPr>
            <a:xfrm>
              <a:off x="3125756" y="1020445"/>
              <a:ext cx="1485900" cy="80833"/>
            </a:xfrm>
            <a:prstGeom prst="rect">
              <a:avLst/>
            </a:prstGeom>
            <a:solidFill>
              <a:srgbClr val="107B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4611656" y="1020445"/>
              <a:ext cx="1494568" cy="80833"/>
            </a:xfrm>
            <a:prstGeom prst="rect">
              <a:avLst/>
            </a:prstGeom>
            <a:solidFill>
              <a:srgbClr val="A3BB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6105578" y="1020445"/>
              <a:ext cx="1485900" cy="80833"/>
            </a:xfrm>
            <a:prstGeom prst="rect">
              <a:avLst/>
            </a:prstGeom>
            <a:solidFill>
              <a:srgbClr val="1787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7591478" y="1020445"/>
              <a:ext cx="1485900" cy="80833"/>
            </a:xfrm>
            <a:prstGeom prst="rect">
              <a:avLst/>
            </a:prstGeom>
            <a:solidFill>
              <a:srgbClr val="60D0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47116592"/>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Panorama no-subtitle - Dark">
    <p:bg>
      <p:bgPr>
        <a:solidFill>
          <a:schemeClr val="bg1"/>
        </a:solidFill>
        <a:effectLst/>
      </p:bgPr>
    </p:bg>
    <p:spTree>
      <p:nvGrpSpPr>
        <p:cNvPr id="1" name=""/>
        <p:cNvGrpSpPr/>
        <p:nvPr/>
      </p:nvGrpSpPr>
      <p:grpSpPr>
        <a:xfrm>
          <a:off x="0" y="0"/>
          <a:ext cx="0" cy="0"/>
          <a:chOff x="0" y="0"/>
          <a:chExt cx="0" cy="0"/>
        </a:xfrm>
      </p:grpSpPr>
      <p:sp>
        <p:nvSpPr>
          <p:cNvPr id="20" name="Rectangle 19"/>
          <p:cNvSpPr/>
          <p:nvPr/>
        </p:nvSpPr>
        <p:spPr>
          <a:xfrm>
            <a:off x="0" y="2846231"/>
            <a:ext cx="12192000" cy="4048580"/>
          </a:xfrm>
          <a:prstGeom prst="rect">
            <a:avLst/>
          </a:prstGeom>
          <a:solidFill>
            <a:srgbClr val="5567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556779"/>
              </a:solidFill>
            </a:endParaRPr>
          </a:p>
        </p:txBody>
      </p:sp>
      <p:sp>
        <p:nvSpPr>
          <p:cNvPr id="11" name="Title 1"/>
          <p:cNvSpPr>
            <a:spLocks noGrp="1"/>
          </p:cNvSpPr>
          <p:nvPr>
            <p:ph type="ctrTitle" hasCustomPrompt="1"/>
          </p:nvPr>
        </p:nvSpPr>
        <p:spPr>
          <a:xfrm>
            <a:off x="800472" y="295621"/>
            <a:ext cx="10610210" cy="701731"/>
          </a:xfrm>
        </p:spPr>
        <p:txBody>
          <a:bodyPr anchor="b">
            <a:normAutofit/>
          </a:bodyPr>
          <a:lstStyle>
            <a:lvl1pPr algn="ctr">
              <a:defRPr sz="4400" b="0" i="0">
                <a:solidFill>
                  <a:srgbClr val="556779"/>
                </a:solidFill>
                <a:latin typeface="Avenir Roman" charset="0"/>
                <a:ea typeface="Avenir Roman" charset="0"/>
                <a:cs typeface="Avenir Roman" charset="0"/>
              </a:defRPr>
            </a:lvl1pPr>
          </a:lstStyle>
          <a:p>
            <a:r>
              <a:rPr lang="en-US" dirty="0" smtClean="0"/>
              <a:t>Click to add title</a:t>
            </a:r>
            <a:endParaRPr lang="en-US" dirty="0"/>
          </a:p>
        </p:txBody>
      </p:sp>
      <p:sp>
        <p:nvSpPr>
          <p:cNvPr id="3" name="Picture Placeholder 2"/>
          <p:cNvSpPr>
            <a:spLocks noGrp="1"/>
          </p:cNvSpPr>
          <p:nvPr>
            <p:ph type="pic" sz="quarter" idx="13"/>
          </p:nvPr>
        </p:nvSpPr>
        <p:spPr>
          <a:xfrm>
            <a:off x="800100" y="1273216"/>
            <a:ext cx="10610850" cy="4573548"/>
          </a:xfrm>
          <a:ln w="6350">
            <a:solidFill>
              <a:schemeClr val="bg1">
                <a:lumMod val="65000"/>
              </a:schemeClr>
            </a:solidFill>
          </a:ln>
        </p:spPr>
        <p:txBody>
          <a:bodyPr/>
          <a:lstStyle/>
          <a:p>
            <a:r>
              <a:rPr lang="en-US" smtClean="0"/>
              <a:t>Click icon to add picture</a:t>
            </a:r>
            <a:endParaRPr lang="en-US"/>
          </a:p>
        </p:txBody>
      </p:sp>
      <p:sp>
        <p:nvSpPr>
          <p:cNvPr id="21" name="TextBox 20"/>
          <p:cNvSpPr txBox="1"/>
          <p:nvPr/>
        </p:nvSpPr>
        <p:spPr>
          <a:xfrm>
            <a:off x="8702400" y="6426558"/>
            <a:ext cx="3300712" cy="276999"/>
          </a:xfrm>
          <a:prstGeom prst="rect">
            <a:avLst/>
          </a:prstGeom>
          <a:noFill/>
        </p:spPr>
        <p:txBody>
          <a:bodyPr wrap="none" rtlCol="0">
            <a:spAutoFit/>
          </a:bodyPr>
          <a:lstStyle/>
          <a:p>
            <a:pPr algn="r"/>
            <a:r>
              <a:rPr lang="de-DE" sz="1200" dirty="0" smtClean="0">
                <a:solidFill>
                  <a:schemeClr val="bg1"/>
                </a:solidFill>
                <a:latin typeface="Avenir Medium" charset="0"/>
                <a:ea typeface="Avenir Medium" charset="0"/>
                <a:cs typeface="Avenir Medium" charset="0"/>
              </a:rPr>
              <a:t>© The Xerces Society, Inc. All </a:t>
            </a:r>
            <a:r>
              <a:rPr lang="de-DE" sz="1200" dirty="0" err="1" smtClean="0">
                <a:solidFill>
                  <a:schemeClr val="bg1"/>
                </a:solidFill>
                <a:latin typeface="Avenir Medium" charset="0"/>
                <a:ea typeface="Avenir Medium" charset="0"/>
                <a:cs typeface="Avenir Medium" charset="0"/>
              </a:rPr>
              <a:t>rights</a:t>
            </a:r>
            <a:r>
              <a:rPr lang="de-DE" sz="1200" dirty="0" smtClean="0">
                <a:solidFill>
                  <a:schemeClr val="bg1"/>
                </a:solidFill>
                <a:latin typeface="Avenir Medium" charset="0"/>
                <a:ea typeface="Avenir Medium" charset="0"/>
                <a:cs typeface="Avenir Medium" charset="0"/>
              </a:rPr>
              <a:t> </a:t>
            </a:r>
            <a:r>
              <a:rPr lang="de-DE" sz="1200" dirty="0" err="1" smtClean="0">
                <a:solidFill>
                  <a:schemeClr val="bg1"/>
                </a:solidFill>
                <a:latin typeface="Avenir Medium" charset="0"/>
                <a:ea typeface="Avenir Medium" charset="0"/>
                <a:cs typeface="Avenir Medium" charset="0"/>
              </a:rPr>
              <a:t>reserved</a:t>
            </a:r>
            <a:r>
              <a:rPr lang="de-DE" sz="1200" dirty="0" smtClean="0">
                <a:solidFill>
                  <a:schemeClr val="bg1"/>
                </a:solidFill>
                <a:latin typeface="Avenir Medium" charset="0"/>
                <a:ea typeface="Avenir Medium" charset="0"/>
                <a:cs typeface="Avenir Medium" charset="0"/>
              </a:rPr>
              <a:t>.</a:t>
            </a:r>
            <a:endParaRPr lang="en-US" sz="1200" dirty="0">
              <a:solidFill>
                <a:schemeClr val="bg1"/>
              </a:solidFill>
              <a:latin typeface="Avenir Medium" charset="0"/>
              <a:ea typeface="Avenir Medium" charset="0"/>
              <a:cs typeface="Avenir Medium" charset="0"/>
            </a:endParaRPr>
          </a:p>
        </p:txBody>
      </p:sp>
      <p:pic>
        <p:nvPicPr>
          <p:cNvPr id="22" name="Picture 2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069904" y="5949161"/>
            <a:ext cx="1800765" cy="503154"/>
          </a:xfrm>
          <a:prstGeom prst="rect">
            <a:avLst/>
          </a:prstGeom>
        </p:spPr>
      </p:pic>
      <p:sp>
        <p:nvSpPr>
          <p:cNvPr id="23" name="Text Placeholder 31"/>
          <p:cNvSpPr>
            <a:spLocks noGrp="1"/>
          </p:cNvSpPr>
          <p:nvPr>
            <p:ph type="body" sz="quarter" idx="14" hasCustomPrompt="1"/>
          </p:nvPr>
        </p:nvSpPr>
        <p:spPr>
          <a:xfrm>
            <a:off x="800100" y="5855957"/>
            <a:ext cx="5947941" cy="336155"/>
          </a:xfrm>
          <a:effectLst/>
        </p:spPr>
        <p:txBody>
          <a:bodyPr>
            <a:noAutofit/>
          </a:bodyPr>
          <a:lstStyle>
            <a:lvl1pPr marL="0" indent="0">
              <a:buNone/>
              <a:defRPr sz="1050" b="0" i="0">
                <a:solidFill>
                  <a:schemeClr val="bg1"/>
                </a:solidFill>
                <a:effectLst/>
                <a:latin typeface="Avenir Medium" charset="0"/>
                <a:ea typeface="Avenir Medium" charset="0"/>
                <a:cs typeface="Avenir Medium" charset="0"/>
              </a:defRPr>
            </a:lvl1pPr>
            <a:lvl2pPr marL="457200" indent="0">
              <a:buNone/>
              <a:defRPr sz="1200" b="0" i="0">
                <a:solidFill>
                  <a:srgbClr val="556779"/>
                </a:solidFill>
                <a:latin typeface="Avenir Medium" charset="0"/>
                <a:ea typeface="Avenir Medium" charset="0"/>
                <a:cs typeface="Avenir Medium" charset="0"/>
              </a:defRPr>
            </a:lvl2pPr>
            <a:lvl3pPr marL="914400" indent="0">
              <a:buNone/>
              <a:defRPr sz="1200" b="0" i="0">
                <a:solidFill>
                  <a:srgbClr val="556779"/>
                </a:solidFill>
                <a:latin typeface="Avenir Medium" charset="0"/>
                <a:ea typeface="Avenir Medium" charset="0"/>
                <a:cs typeface="Avenir Medium" charset="0"/>
              </a:defRPr>
            </a:lvl3pPr>
            <a:lvl4pPr marL="1371600" indent="0">
              <a:buNone/>
              <a:defRPr sz="1200" b="0" i="0">
                <a:solidFill>
                  <a:srgbClr val="556779"/>
                </a:solidFill>
                <a:latin typeface="Avenir Medium" charset="0"/>
                <a:ea typeface="Avenir Medium" charset="0"/>
                <a:cs typeface="Avenir Medium" charset="0"/>
              </a:defRPr>
            </a:lvl4pPr>
            <a:lvl5pPr marL="1828800" indent="0">
              <a:buNone/>
              <a:defRPr sz="1200" b="0" i="0">
                <a:solidFill>
                  <a:srgbClr val="556779"/>
                </a:solidFill>
                <a:latin typeface="Avenir Medium" charset="0"/>
                <a:ea typeface="Avenir Medium" charset="0"/>
                <a:cs typeface="Avenir Medium" charset="0"/>
              </a:defRPr>
            </a:lvl5pPr>
          </a:lstStyle>
          <a:p>
            <a:pPr lvl="0"/>
            <a:r>
              <a:rPr lang="en-US" dirty="0" smtClean="0"/>
              <a:t>Click to add </a:t>
            </a:r>
            <a:r>
              <a:rPr lang="en-US" smtClean="0"/>
              <a:t>photo credit</a:t>
            </a:r>
            <a:endParaRPr lang="en-US" dirty="0"/>
          </a:p>
        </p:txBody>
      </p:sp>
      <p:grpSp>
        <p:nvGrpSpPr>
          <p:cNvPr id="17" name="Group 16"/>
          <p:cNvGrpSpPr/>
          <p:nvPr userDrawn="1"/>
        </p:nvGrpSpPr>
        <p:grpSpPr>
          <a:xfrm>
            <a:off x="3125756" y="1020445"/>
            <a:ext cx="5951622" cy="80833"/>
            <a:chOff x="3125756" y="1020445"/>
            <a:chExt cx="5951622" cy="80833"/>
          </a:xfrm>
        </p:grpSpPr>
        <p:sp>
          <p:nvSpPr>
            <p:cNvPr id="18" name="Rectangle 17"/>
            <p:cNvSpPr/>
            <p:nvPr/>
          </p:nvSpPr>
          <p:spPr>
            <a:xfrm>
              <a:off x="3125756" y="1020445"/>
              <a:ext cx="1485900" cy="80833"/>
            </a:xfrm>
            <a:prstGeom prst="rect">
              <a:avLst/>
            </a:prstGeom>
            <a:solidFill>
              <a:srgbClr val="107B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4611656" y="1020445"/>
              <a:ext cx="1494568" cy="80833"/>
            </a:xfrm>
            <a:prstGeom prst="rect">
              <a:avLst/>
            </a:prstGeom>
            <a:solidFill>
              <a:srgbClr val="A3BB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6105578" y="1020445"/>
              <a:ext cx="1485900" cy="80833"/>
            </a:xfrm>
            <a:prstGeom prst="rect">
              <a:avLst/>
            </a:prstGeom>
            <a:solidFill>
              <a:srgbClr val="1787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7591478" y="1020445"/>
              <a:ext cx="1485900" cy="80833"/>
            </a:xfrm>
            <a:prstGeom prst="rect">
              <a:avLst/>
            </a:prstGeom>
            <a:solidFill>
              <a:srgbClr val="60D0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539625256"/>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Big picture - Dark">
    <p:bg>
      <p:bgPr>
        <a:solidFill>
          <a:schemeClr val="bg1"/>
        </a:solidFill>
        <a:effectLst/>
      </p:bgPr>
    </p:bg>
    <p:spTree>
      <p:nvGrpSpPr>
        <p:cNvPr id="1" name=""/>
        <p:cNvGrpSpPr/>
        <p:nvPr/>
      </p:nvGrpSpPr>
      <p:grpSpPr>
        <a:xfrm>
          <a:off x="0" y="0"/>
          <a:ext cx="0" cy="0"/>
          <a:chOff x="0" y="0"/>
          <a:chExt cx="0" cy="0"/>
        </a:xfrm>
      </p:grpSpPr>
      <p:sp>
        <p:nvSpPr>
          <p:cNvPr id="20" name="Rectangle 19"/>
          <p:cNvSpPr/>
          <p:nvPr/>
        </p:nvSpPr>
        <p:spPr>
          <a:xfrm>
            <a:off x="0" y="2846231"/>
            <a:ext cx="12192000" cy="4048580"/>
          </a:xfrm>
          <a:prstGeom prst="rect">
            <a:avLst/>
          </a:prstGeom>
          <a:solidFill>
            <a:srgbClr val="5567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556779"/>
              </a:solidFill>
            </a:endParaRPr>
          </a:p>
        </p:txBody>
      </p:sp>
      <p:sp>
        <p:nvSpPr>
          <p:cNvPr id="21" name="TextBox 20"/>
          <p:cNvSpPr txBox="1"/>
          <p:nvPr/>
        </p:nvSpPr>
        <p:spPr>
          <a:xfrm>
            <a:off x="8702400" y="6426558"/>
            <a:ext cx="3300712" cy="276999"/>
          </a:xfrm>
          <a:prstGeom prst="rect">
            <a:avLst/>
          </a:prstGeom>
          <a:noFill/>
        </p:spPr>
        <p:txBody>
          <a:bodyPr wrap="none" rtlCol="0">
            <a:spAutoFit/>
          </a:bodyPr>
          <a:lstStyle/>
          <a:p>
            <a:pPr algn="r"/>
            <a:r>
              <a:rPr lang="de-DE" sz="1200" dirty="0" smtClean="0">
                <a:solidFill>
                  <a:schemeClr val="bg1"/>
                </a:solidFill>
                <a:latin typeface="Avenir Medium" charset="0"/>
                <a:ea typeface="Avenir Medium" charset="0"/>
                <a:cs typeface="Avenir Medium" charset="0"/>
              </a:rPr>
              <a:t>© The Xerces Society, Inc. All </a:t>
            </a:r>
            <a:r>
              <a:rPr lang="de-DE" sz="1200" dirty="0" err="1" smtClean="0">
                <a:solidFill>
                  <a:schemeClr val="bg1"/>
                </a:solidFill>
                <a:latin typeface="Avenir Medium" charset="0"/>
                <a:ea typeface="Avenir Medium" charset="0"/>
                <a:cs typeface="Avenir Medium" charset="0"/>
              </a:rPr>
              <a:t>rights</a:t>
            </a:r>
            <a:r>
              <a:rPr lang="de-DE" sz="1200" dirty="0" smtClean="0">
                <a:solidFill>
                  <a:schemeClr val="bg1"/>
                </a:solidFill>
                <a:latin typeface="Avenir Medium" charset="0"/>
                <a:ea typeface="Avenir Medium" charset="0"/>
                <a:cs typeface="Avenir Medium" charset="0"/>
              </a:rPr>
              <a:t> </a:t>
            </a:r>
            <a:r>
              <a:rPr lang="de-DE" sz="1200" dirty="0" err="1" smtClean="0">
                <a:solidFill>
                  <a:schemeClr val="bg1"/>
                </a:solidFill>
                <a:latin typeface="Avenir Medium" charset="0"/>
                <a:ea typeface="Avenir Medium" charset="0"/>
                <a:cs typeface="Avenir Medium" charset="0"/>
              </a:rPr>
              <a:t>reserved</a:t>
            </a:r>
            <a:r>
              <a:rPr lang="de-DE" sz="1200" dirty="0" smtClean="0">
                <a:solidFill>
                  <a:schemeClr val="bg1"/>
                </a:solidFill>
                <a:latin typeface="Avenir Medium" charset="0"/>
                <a:ea typeface="Avenir Medium" charset="0"/>
                <a:cs typeface="Avenir Medium" charset="0"/>
              </a:rPr>
              <a:t>.</a:t>
            </a:r>
            <a:endParaRPr lang="en-US" sz="1200" dirty="0">
              <a:solidFill>
                <a:schemeClr val="bg1"/>
              </a:solidFill>
              <a:latin typeface="Avenir Medium" charset="0"/>
              <a:ea typeface="Avenir Medium" charset="0"/>
              <a:cs typeface="Avenir Medium" charset="0"/>
            </a:endParaRPr>
          </a:p>
        </p:txBody>
      </p:sp>
      <p:pic>
        <p:nvPicPr>
          <p:cNvPr id="22" name="Picture 2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069904" y="5949161"/>
            <a:ext cx="1800765" cy="503154"/>
          </a:xfrm>
          <a:prstGeom prst="rect">
            <a:avLst/>
          </a:prstGeom>
        </p:spPr>
      </p:pic>
      <p:sp>
        <p:nvSpPr>
          <p:cNvPr id="23" name="Text Placeholder 31"/>
          <p:cNvSpPr>
            <a:spLocks noGrp="1"/>
          </p:cNvSpPr>
          <p:nvPr>
            <p:ph type="body" sz="quarter" idx="14" hasCustomPrompt="1"/>
          </p:nvPr>
        </p:nvSpPr>
        <p:spPr>
          <a:xfrm>
            <a:off x="800100" y="5855957"/>
            <a:ext cx="5947941" cy="336155"/>
          </a:xfrm>
          <a:effectLst/>
        </p:spPr>
        <p:txBody>
          <a:bodyPr>
            <a:noAutofit/>
          </a:bodyPr>
          <a:lstStyle>
            <a:lvl1pPr marL="0" indent="0">
              <a:buNone/>
              <a:defRPr sz="1050" b="0" i="0">
                <a:solidFill>
                  <a:schemeClr val="bg1"/>
                </a:solidFill>
                <a:effectLst/>
                <a:latin typeface="Avenir Medium" charset="0"/>
                <a:ea typeface="Avenir Medium" charset="0"/>
                <a:cs typeface="Avenir Medium" charset="0"/>
              </a:defRPr>
            </a:lvl1pPr>
            <a:lvl2pPr marL="457200" indent="0">
              <a:buNone/>
              <a:defRPr sz="1200" b="0" i="0">
                <a:solidFill>
                  <a:srgbClr val="556779"/>
                </a:solidFill>
                <a:latin typeface="Avenir Medium" charset="0"/>
                <a:ea typeface="Avenir Medium" charset="0"/>
                <a:cs typeface="Avenir Medium" charset="0"/>
              </a:defRPr>
            </a:lvl2pPr>
            <a:lvl3pPr marL="914400" indent="0">
              <a:buNone/>
              <a:defRPr sz="1200" b="0" i="0">
                <a:solidFill>
                  <a:srgbClr val="556779"/>
                </a:solidFill>
                <a:latin typeface="Avenir Medium" charset="0"/>
                <a:ea typeface="Avenir Medium" charset="0"/>
                <a:cs typeface="Avenir Medium" charset="0"/>
              </a:defRPr>
            </a:lvl3pPr>
            <a:lvl4pPr marL="1371600" indent="0">
              <a:buNone/>
              <a:defRPr sz="1200" b="0" i="0">
                <a:solidFill>
                  <a:srgbClr val="556779"/>
                </a:solidFill>
                <a:latin typeface="Avenir Medium" charset="0"/>
                <a:ea typeface="Avenir Medium" charset="0"/>
                <a:cs typeface="Avenir Medium" charset="0"/>
              </a:defRPr>
            </a:lvl4pPr>
            <a:lvl5pPr marL="1828800" indent="0">
              <a:buNone/>
              <a:defRPr sz="1200" b="0" i="0">
                <a:solidFill>
                  <a:srgbClr val="556779"/>
                </a:solidFill>
                <a:latin typeface="Avenir Medium" charset="0"/>
                <a:ea typeface="Avenir Medium" charset="0"/>
                <a:cs typeface="Avenir Medium" charset="0"/>
              </a:defRPr>
            </a:lvl5pPr>
          </a:lstStyle>
          <a:p>
            <a:pPr lvl="0"/>
            <a:r>
              <a:rPr lang="en-US" dirty="0" smtClean="0"/>
              <a:t>Click to add photo credit</a:t>
            </a:r>
            <a:endParaRPr lang="en-US" dirty="0"/>
          </a:p>
        </p:txBody>
      </p:sp>
      <p:sp>
        <p:nvSpPr>
          <p:cNvPr id="17" name="Title 1"/>
          <p:cNvSpPr>
            <a:spLocks noGrp="1"/>
          </p:cNvSpPr>
          <p:nvPr>
            <p:ph type="ctrTitle" hasCustomPrompt="1"/>
          </p:nvPr>
        </p:nvSpPr>
        <p:spPr>
          <a:xfrm>
            <a:off x="800472" y="295622"/>
            <a:ext cx="10610210" cy="517192"/>
          </a:xfrm>
        </p:spPr>
        <p:txBody>
          <a:bodyPr anchor="b">
            <a:normAutofit/>
          </a:bodyPr>
          <a:lstStyle>
            <a:lvl1pPr algn="l">
              <a:defRPr sz="3600" b="0" i="0">
                <a:solidFill>
                  <a:srgbClr val="556779"/>
                </a:solidFill>
                <a:latin typeface="Avenir Roman" charset="0"/>
                <a:ea typeface="Avenir Roman" charset="0"/>
                <a:cs typeface="Avenir Roman" charset="0"/>
              </a:defRPr>
            </a:lvl1pPr>
          </a:lstStyle>
          <a:p>
            <a:r>
              <a:rPr lang="en-US" dirty="0" smtClean="0"/>
              <a:t>Click to add title</a:t>
            </a:r>
            <a:endParaRPr lang="en-US" dirty="0"/>
          </a:p>
        </p:txBody>
      </p:sp>
      <p:sp>
        <p:nvSpPr>
          <p:cNvPr id="27" name="Picture Placeholder 2"/>
          <p:cNvSpPr>
            <a:spLocks noGrp="1"/>
          </p:cNvSpPr>
          <p:nvPr>
            <p:ph type="pic" sz="quarter" idx="13"/>
          </p:nvPr>
        </p:nvSpPr>
        <p:spPr>
          <a:xfrm>
            <a:off x="800100" y="972273"/>
            <a:ext cx="10610850" cy="4874491"/>
          </a:xfrm>
          <a:ln w="6350">
            <a:solidFill>
              <a:schemeClr val="bg1">
                <a:lumMod val="65000"/>
              </a:schemeClr>
            </a:solidFill>
          </a:ln>
        </p:spPr>
        <p:txBody>
          <a:bodyPr/>
          <a:lstStyle/>
          <a:p>
            <a:r>
              <a:rPr lang="en-US" smtClean="0"/>
              <a:t>Click icon to add picture</a:t>
            </a:r>
            <a:endParaRPr lang="en-US"/>
          </a:p>
        </p:txBody>
      </p:sp>
      <p:grpSp>
        <p:nvGrpSpPr>
          <p:cNvPr id="29" name="Group 28"/>
          <p:cNvGrpSpPr/>
          <p:nvPr userDrawn="1"/>
        </p:nvGrpSpPr>
        <p:grpSpPr>
          <a:xfrm>
            <a:off x="931196" y="787171"/>
            <a:ext cx="5951622" cy="80833"/>
            <a:chOff x="3125756" y="1020445"/>
            <a:chExt cx="5951622" cy="80833"/>
          </a:xfrm>
        </p:grpSpPr>
        <p:sp>
          <p:nvSpPr>
            <p:cNvPr id="30" name="Rectangle 29"/>
            <p:cNvSpPr/>
            <p:nvPr/>
          </p:nvSpPr>
          <p:spPr>
            <a:xfrm>
              <a:off x="3125756" y="1020445"/>
              <a:ext cx="1485900" cy="80833"/>
            </a:xfrm>
            <a:prstGeom prst="rect">
              <a:avLst/>
            </a:prstGeom>
            <a:solidFill>
              <a:srgbClr val="107B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4611656" y="1020445"/>
              <a:ext cx="1494568" cy="80833"/>
            </a:xfrm>
            <a:prstGeom prst="rect">
              <a:avLst/>
            </a:prstGeom>
            <a:solidFill>
              <a:srgbClr val="A3BB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6105578" y="1020445"/>
              <a:ext cx="1485900" cy="80833"/>
            </a:xfrm>
            <a:prstGeom prst="rect">
              <a:avLst/>
            </a:prstGeom>
            <a:solidFill>
              <a:srgbClr val="1787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a:off x="7591478" y="1020445"/>
              <a:ext cx="1485900" cy="80833"/>
            </a:xfrm>
            <a:prstGeom prst="rect">
              <a:avLst/>
            </a:prstGeom>
            <a:solidFill>
              <a:srgbClr val="60D0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580706694"/>
      </p:ext>
    </p:extLst>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2 Photos w/subtitle - Dark">
    <p:bg>
      <p:bgPr>
        <a:solidFill>
          <a:schemeClr val="bg1"/>
        </a:solidFill>
        <a:effectLst/>
      </p:bgPr>
    </p:bg>
    <p:spTree>
      <p:nvGrpSpPr>
        <p:cNvPr id="1" name=""/>
        <p:cNvGrpSpPr/>
        <p:nvPr/>
      </p:nvGrpSpPr>
      <p:grpSpPr>
        <a:xfrm>
          <a:off x="0" y="0"/>
          <a:ext cx="0" cy="0"/>
          <a:chOff x="0" y="0"/>
          <a:chExt cx="0" cy="0"/>
        </a:xfrm>
      </p:grpSpPr>
      <p:sp>
        <p:nvSpPr>
          <p:cNvPr id="20" name="Rectangle 19"/>
          <p:cNvSpPr/>
          <p:nvPr/>
        </p:nvSpPr>
        <p:spPr>
          <a:xfrm>
            <a:off x="0" y="2846231"/>
            <a:ext cx="12192000" cy="4048580"/>
          </a:xfrm>
          <a:prstGeom prst="rect">
            <a:avLst/>
          </a:prstGeom>
          <a:solidFill>
            <a:srgbClr val="5567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556779"/>
              </a:solidFill>
            </a:endParaRPr>
          </a:p>
        </p:txBody>
      </p:sp>
      <p:sp>
        <p:nvSpPr>
          <p:cNvPr id="11" name="Title 1"/>
          <p:cNvSpPr>
            <a:spLocks noGrp="1"/>
          </p:cNvSpPr>
          <p:nvPr>
            <p:ph type="ctrTitle" hasCustomPrompt="1"/>
          </p:nvPr>
        </p:nvSpPr>
        <p:spPr>
          <a:xfrm>
            <a:off x="800472" y="295621"/>
            <a:ext cx="10610210" cy="701731"/>
          </a:xfrm>
        </p:spPr>
        <p:txBody>
          <a:bodyPr anchor="b">
            <a:normAutofit/>
          </a:bodyPr>
          <a:lstStyle>
            <a:lvl1pPr algn="ctr">
              <a:defRPr sz="4400" b="0" i="0">
                <a:solidFill>
                  <a:srgbClr val="556779"/>
                </a:solidFill>
                <a:latin typeface="Avenir Roman" charset="0"/>
                <a:ea typeface="Avenir Roman" charset="0"/>
                <a:cs typeface="Avenir Roman" charset="0"/>
              </a:defRPr>
            </a:lvl1pPr>
          </a:lstStyle>
          <a:p>
            <a:r>
              <a:rPr lang="en-US" dirty="0" smtClean="0"/>
              <a:t>Click to add title</a:t>
            </a:r>
            <a:endParaRPr lang="en-US" dirty="0"/>
          </a:p>
        </p:txBody>
      </p:sp>
      <p:sp>
        <p:nvSpPr>
          <p:cNvPr id="21" name="TextBox 20"/>
          <p:cNvSpPr txBox="1"/>
          <p:nvPr/>
        </p:nvSpPr>
        <p:spPr>
          <a:xfrm>
            <a:off x="8702400" y="6426558"/>
            <a:ext cx="3300712" cy="276999"/>
          </a:xfrm>
          <a:prstGeom prst="rect">
            <a:avLst/>
          </a:prstGeom>
          <a:noFill/>
        </p:spPr>
        <p:txBody>
          <a:bodyPr wrap="none" rtlCol="0">
            <a:spAutoFit/>
          </a:bodyPr>
          <a:lstStyle/>
          <a:p>
            <a:pPr algn="r"/>
            <a:r>
              <a:rPr lang="de-DE" sz="1200" dirty="0" smtClean="0">
                <a:solidFill>
                  <a:schemeClr val="bg1"/>
                </a:solidFill>
                <a:latin typeface="Avenir Medium" charset="0"/>
                <a:ea typeface="Avenir Medium" charset="0"/>
                <a:cs typeface="Avenir Medium" charset="0"/>
              </a:rPr>
              <a:t>© The Xerces Society, Inc. All </a:t>
            </a:r>
            <a:r>
              <a:rPr lang="de-DE" sz="1200" dirty="0" err="1" smtClean="0">
                <a:solidFill>
                  <a:schemeClr val="bg1"/>
                </a:solidFill>
                <a:latin typeface="Avenir Medium" charset="0"/>
                <a:ea typeface="Avenir Medium" charset="0"/>
                <a:cs typeface="Avenir Medium" charset="0"/>
              </a:rPr>
              <a:t>rights</a:t>
            </a:r>
            <a:r>
              <a:rPr lang="de-DE" sz="1200" dirty="0" smtClean="0">
                <a:solidFill>
                  <a:schemeClr val="bg1"/>
                </a:solidFill>
                <a:latin typeface="Avenir Medium" charset="0"/>
                <a:ea typeface="Avenir Medium" charset="0"/>
                <a:cs typeface="Avenir Medium" charset="0"/>
              </a:rPr>
              <a:t> </a:t>
            </a:r>
            <a:r>
              <a:rPr lang="de-DE" sz="1200" dirty="0" err="1" smtClean="0">
                <a:solidFill>
                  <a:schemeClr val="bg1"/>
                </a:solidFill>
                <a:latin typeface="Avenir Medium" charset="0"/>
                <a:ea typeface="Avenir Medium" charset="0"/>
                <a:cs typeface="Avenir Medium" charset="0"/>
              </a:rPr>
              <a:t>reserved</a:t>
            </a:r>
            <a:r>
              <a:rPr lang="de-DE" sz="1200" dirty="0" smtClean="0">
                <a:solidFill>
                  <a:schemeClr val="bg1"/>
                </a:solidFill>
                <a:latin typeface="Avenir Medium" charset="0"/>
                <a:ea typeface="Avenir Medium" charset="0"/>
                <a:cs typeface="Avenir Medium" charset="0"/>
              </a:rPr>
              <a:t>.</a:t>
            </a:r>
            <a:endParaRPr lang="en-US" sz="1200" dirty="0">
              <a:solidFill>
                <a:schemeClr val="bg1"/>
              </a:solidFill>
              <a:latin typeface="Avenir Medium" charset="0"/>
              <a:ea typeface="Avenir Medium" charset="0"/>
              <a:cs typeface="Avenir Medium" charset="0"/>
            </a:endParaRPr>
          </a:p>
        </p:txBody>
      </p:sp>
      <p:pic>
        <p:nvPicPr>
          <p:cNvPr id="22" name="Picture 2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069904" y="5949161"/>
            <a:ext cx="1800765" cy="503154"/>
          </a:xfrm>
          <a:prstGeom prst="rect">
            <a:avLst/>
          </a:prstGeom>
        </p:spPr>
      </p:pic>
      <p:sp>
        <p:nvSpPr>
          <p:cNvPr id="18" name="Picture Placeholder 2"/>
          <p:cNvSpPr>
            <a:spLocks noGrp="1" noChangeAspect="1"/>
          </p:cNvSpPr>
          <p:nvPr>
            <p:ph type="pic" sz="quarter" idx="13"/>
          </p:nvPr>
        </p:nvSpPr>
        <p:spPr>
          <a:xfrm>
            <a:off x="800472" y="1898247"/>
            <a:ext cx="5238018" cy="3946968"/>
          </a:xfrm>
          <a:ln w="6350">
            <a:solidFill>
              <a:schemeClr val="bg1">
                <a:lumMod val="65000"/>
              </a:schemeClr>
            </a:solidFill>
          </a:ln>
        </p:spPr>
        <p:txBody>
          <a:bodyPr/>
          <a:lstStyle/>
          <a:p>
            <a:r>
              <a:rPr lang="en-US" smtClean="0"/>
              <a:t>Click icon to add picture</a:t>
            </a:r>
            <a:endParaRPr lang="en-US"/>
          </a:p>
        </p:txBody>
      </p:sp>
      <p:sp>
        <p:nvSpPr>
          <p:cNvPr id="19" name="Text Placeholder 31"/>
          <p:cNvSpPr>
            <a:spLocks noGrp="1"/>
          </p:cNvSpPr>
          <p:nvPr>
            <p:ph type="body" sz="quarter" idx="14" hasCustomPrompt="1"/>
          </p:nvPr>
        </p:nvSpPr>
        <p:spPr>
          <a:xfrm>
            <a:off x="800472" y="5861518"/>
            <a:ext cx="5199730" cy="336155"/>
          </a:xfrm>
          <a:effectLst/>
        </p:spPr>
        <p:txBody>
          <a:bodyPr>
            <a:noAutofit/>
          </a:bodyPr>
          <a:lstStyle>
            <a:lvl1pPr marL="0" indent="0">
              <a:buNone/>
              <a:defRPr sz="1050" b="0" i="0">
                <a:solidFill>
                  <a:schemeClr val="bg1"/>
                </a:solidFill>
                <a:effectLst/>
                <a:latin typeface="Avenir Medium" charset="0"/>
                <a:ea typeface="Avenir Medium" charset="0"/>
                <a:cs typeface="Avenir Medium" charset="0"/>
              </a:defRPr>
            </a:lvl1pPr>
            <a:lvl2pPr marL="457200" indent="0">
              <a:buNone/>
              <a:defRPr sz="1200" b="0" i="0">
                <a:solidFill>
                  <a:srgbClr val="556779"/>
                </a:solidFill>
                <a:latin typeface="Avenir Medium" charset="0"/>
                <a:ea typeface="Avenir Medium" charset="0"/>
                <a:cs typeface="Avenir Medium" charset="0"/>
              </a:defRPr>
            </a:lvl2pPr>
            <a:lvl3pPr marL="914400" indent="0">
              <a:buNone/>
              <a:defRPr sz="1200" b="0" i="0">
                <a:solidFill>
                  <a:srgbClr val="556779"/>
                </a:solidFill>
                <a:latin typeface="Avenir Medium" charset="0"/>
                <a:ea typeface="Avenir Medium" charset="0"/>
                <a:cs typeface="Avenir Medium" charset="0"/>
              </a:defRPr>
            </a:lvl3pPr>
            <a:lvl4pPr marL="1371600" indent="0">
              <a:buNone/>
              <a:defRPr sz="1200" b="0" i="0">
                <a:solidFill>
                  <a:srgbClr val="556779"/>
                </a:solidFill>
                <a:latin typeface="Avenir Medium" charset="0"/>
                <a:ea typeface="Avenir Medium" charset="0"/>
                <a:cs typeface="Avenir Medium" charset="0"/>
              </a:defRPr>
            </a:lvl4pPr>
            <a:lvl5pPr marL="1828800" indent="0">
              <a:buNone/>
              <a:defRPr sz="1200" b="0" i="0">
                <a:solidFill>
                  <a:srgbClr val="556779"/>
                </a:solidFill>
                <a:latin typeface="Avenir Medium" charset="0"/>
                <a:ea typeface="Avenir Medium" charset="0"/>
                <a:cs typeface="Avenir Medium" charset="0"/>
              </a:defRPr>
            </a:lvl5pPr>
          </a:lstStyle>
          <a:p>
            <a:pPr lvl="0"/>
            <a:r>
              <a:rPr lang="en-US" dirty="0" smtClean="0"/>
              <a:t>Click to add photo credit</a:t>
            </a:r>
            <a:endParaRPr lang="en-US" dirty="0"/>
          </a:p>
        </p:txBody>
      </p:sp>
      <p:sp>
        <p:nvSpPr>
          <p:cNvPr id="17" name="Picture Placeholder 2"/>
          <p:cNvSpPr>
            <a:spLocks noGrp="1" noChangeAspect="1"/>
          </p:cNvSpPr>
          <p:nvPr>
            <p:ph type="pic" sz="quarter" idx="15"/>
          </p:nvPr>
        </p:nvSpPr>
        <p:spPr>
          <a:xfrm>
            <a:off x="6245525" y="1898247"/>
            <a:ext cx="5165157" cy="3946968"/>
          </a:xfrm>
          <a:ln w="6350">
            <a:solidFill>
              <a:schemeClr val="bg1">
                <a:lumMod val="65000"/>
              </a:schemeClr>
            </a:solidFill>
          </a:ln>
        </p:spPr>
        <p:txBody>
          <a:bodyPr/>
          <a:lstStyle/>
          <a:p>
            <a:r>
              <a:rPr lang="en-US" smtClean="0"/>
              <a:t>Click icon to add picture</a:t>
            </a:r>
            <a:endParaRPr lang="en-US"/>
          </a:p>
        </p:txBody>
      </p:sp>
      <p:sp>
        <p:nvSpPr>
          <p:cNvPr id="23" name="Text Placeholder 26"/>
          <p:cNvSpPr>
            <a:spLocks noGrp="1"/>
          </p:cNvSpPr>
          <p:nvPr>
            <p:ph type="body" sz="quarter" idx="12" hasCustomPrompt="1"/>
          </p:nvPr>
        </p:nvSpPr>
        <p:spPr>
          <a:xfrm>
            <a:off x="800472" y="1230762"/>
            <a:ext cx="10610210" cy="476231"/>
          </a:xfrm>
        </p:spPr>
        <p:txBody>
          <a:bodyPr>
            <a:normAutofit/>
          </a:bodyPr>
          <a:lstStyle>
            <a:lvl1pPr marL="0" indent="0" algn="ctr">
              <a:buNone/>
              <a:defRPr sz="1800" b="0" i="0">
                <a:solidFill>
                  <a:srgbClr val="556779"/>
                </a:solidFill>
                <a:latin typeface="Avenir Roman" charset="0"/>
                <a:ea typeface="Avenir Roman" charset="0"/>
                <a:cs typeface="Avenir Roman" charset="0"/>
              </a:defRPr>
            </a:lvl1pPr>
            <a:lvl2pPr marL="457200" indent="0">
              <a:buNone/>
              <a:defRPr sz="1600" b="0" i="0">
                <a:solidFill>
                  <a:srgbClr val="556779"/>
                </a:solidFill>
                <a:latin typeface="Avenir Roman" charset="0"/>
                <a:ea typeface="Avenir Roman" charset="0"/>
                <a:cs typeface="Avenir Roman" charset="0"/>
              </a:defRPr>
            </a:lvl2pPr>
            <a:lvl3pPr marL="914400" indent="0">
              <a:buNone/>
              <a:defRPr sz="1400" b="0" i="0">
                <a:solidFill>
                  <a:srgbClr val="556779"/>
                </a:solidFill>
                <a:latin typeface="Avenir Roman" charset="0"/>
                <a:ea typeface="Avenir Roman" charset="0"/>
                <a:cs typeface="Avenir Roman" charset="0"/>
              </a:defRPr>
            </a:lvl3pPr>
            <a:lvl4pPr marL="1371600" indent="0">
              <a:buNone/>
              <a:defRPr sz="1200" b="0" i="0">
                <a:solidFill>
                  <a:srgbClr val="556779"/>
                </a:solidFill>
                <a:latin typeface="Avenir Roman" charset="0"/>
                <a:ea typeface="Avenir Roman" charset="0"/>
                <a:cs typeface="Avenir Roman" charset="0"/>
              </a:defRPr>
            </a:lvl4pPr>
            <a:lvl5pPr marL="1828800" indent="0">
              <a:buNone/>
              <a:defRPr sz="1200" b="0" i="0">
                <a:solidFill>
                  <a:srgbClr val="556779"/>
                </a:solidFill>
                <a:latin typeface="Avenir Roman" charset="0"/>
                <a:ea typeface="Avenir Roman" charset="0"/>
                <a:cs typeface="Avenir Roman" charset="0"/>
              </a:defRPr>
            </a:lvl5pPr>
          </a:lstStyle>
          <a:p>
            <a:pPr lvl="0"/>
            <a:r>
              <a:rPr lang="en-US" dirty="0" smtClean="0"/>
              <a:t>Click to add text</a:t>
            </a:r>
            <a:endParaRPr lang="en-US" dirty="0"/>
          </a:p>
        </p:txBody>
      </p:sp>
      <p:grpSp>
        <p:nvGrpSpPr>
          <p:cNvPr id="24" name="Group 23"/>
          <p:cNvGrpSpPr/>
          <p:nvPr userDrawn="1"/>
        </p:nvGrpSpPr>
        <p:grpSpPr>
          <a:xfrm>
            <a:off x="3125756" y="1020445"/>
            <a:ext cx="5951622" cy="80833"/>
            <a:chOff x="3125756" y="1020445"/>
            <a:chExt cx="5951622" cy="80833"/>
          </a:xfrm>
        </p:grpSpPr>
        <p:sp>
          <p:nvSpPr>
            <p:cNvPr id="25" name="Rectangle 24"/>
            <p:cNvSpPr/>
            <p:nvPr/>
          </p:nvSpPr>
          <p:spPr>
            <a:xfrm>
              <a:off x="3125756" y="1020445"/>
              <a:ext cx="1485900" cy="80833"/>
            </a:xfrm>
            <a:prstGeom prst="rect">
              <a:avLst/>
            </a:prstGeom>
            <a:solidFill>
              <a:srgbClr val="107B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4611656" y="1020445"/>
              <a:ext cx="1494568" cy="80833"/>
            </a:xfrm>
            <a:prstGeom prst="rect">
              <a:avLst/>
            </a:prstGeom>
            <a:solidFill>
              <a:srgbClr val="A3BB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6105578" y="1020445"/>
              <a:ext cx="1485900" cy="80833"/>
            </a:xfrm>
            <a:prstGeom prst="rect">
              <a:avLst/>
            </a:prstGeom>
            <a:solidFill>
              <a:srgbClr val="1787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7591478" y="1020445"/>
              <a:ext cx="1485900" cy="80833"/>
            </a:xfrm>
            <a:prstGeom prst="rect">
              <a:avLst/>
            </a:prstGeom>
            <a:solidFill>
              <a:srgbClr val="60D0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721462113"/>
      </p:ext>
    </p:extLst>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2 photos no subtitle - Dark">
    <p:bg>
      <p:bgPr>
        <a:solidFill>
          <a:schemeClr val="bg1"/>
        </a:solidFill>
        <a:effectLst/>
      </p:bgPr>
    </p:bg>
    <p:spTree>
      <p:nvGrpSpPr>
        <p:cNvPr id="1" name=""/>
        <p:cNvGrpSpPr/>
        <p:nvPr/>
      </p:nvGrpSpPr>
      <p:grpSpPr>
        <a:xfrm>
          <a:off x="0" y="0"/>
          <a:ext cx="0" cy="0"/>
          <a:chOff x="0" y="0"/>
          <a:chExt cx="0" cy="0"/>
        </a:xfrm>
      </p:grpSpPr>
      <p:sp>
        <p:nvSpPr>
          <p:cNvPr id="20" name="Rectangle 19"/>
          <p:cNvSpPr/>
          <p:nvPr/>
        </p:nvSpPr>
        <p:spPr>
          <a:xfrm>
            <a:off x="0" y="2846231"/>
            <a:ext cx="12192000" cy="4048580"/>
          </a:xfrm>
          <a:prstGeom prst="rect">
            <a:avLst/>
          </a:prstGeom>
          <a:solidFill>
            <a:srgbClr val="5567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556779"/>
              </a:solidFill>
            </a:endParaRPr>
          </a:p>
        </p:txBody>
      </p:sp>
      <p:sp>
        <p:nvSpPr>
          <p:cNvPr id="21" name="TextBox 20"/>
          <p:cNvSpPr txBox="1"/>
          <p:nvPr/>
        </p:nvSpPr>
        <p:spPr>
          <a:xfrm>
            <a:off x="8702400" y="6426558"/>
            <a:ext cx="3300712" cy="276999"/>
          </a:xfrm>
          <a:prstGeom prst="rect">
            <a:avLst/>
          </a:prstGeom>
          <a:noFill/>
        </p:spPr>
        <p:txBody>
          <a:bodyPr wrap="none" rtlCol="0">
            <a:spAutoFit/>
          </a:bodyPr>
          <a:lstStyle/>
          <a:p>
            <a:pPr algn="r"/>
            <a:r>
              <a:rPr lang="de-DE" sz="1200" dirty="0" smtClean="0">
                <a:solidFill>
                  <a:schemeClr val="bg1"/>
                </a:solidFill>
                <a:latin typeface="Avenir Medium" charset="0"/>
                <a:ea typeface="Avenir Medium" charset="0"/>
                <a:cs typeface="Avenir Medium" charset="0"/>
              </a:rPr>
              <a:t>© The Xerces Society, Inc. All </a:t>
            </a:r>
            <a:r>
              <a:rPr lang="de-DE" sz="1200" dirty="0" err="1" smtClean="0">
                <a:solidFill>
                  <a:schemeClr val="bg1"/>
                </a:solidFill>
                <a:latin typeface="Avenir Medium" charset="0"/>
                <a:ea typeface="Avenir Medium" charset="0"/>
                <a:cs typeface="Avenir Medium" charset="0"/>
              </a:rPr>
              <a:t>rights</a:t>
            </a:r>
            <a:r>
              <a:rPr lang="de-DE" sz="1200" dirty="0" smtClean="0">
                <a:solidFill>
                  <a:schemeClr val="bg1"/>
                </a:solidFill>
                <a:latin typeface="Avenir Medium" charset="0"/>
                <a:ea typeface="Avenir Medium" charset="0"/>
                <a:cs typeface="Avenir Medium" charset="0"/>
              </a:rPr>
              <a:t> </a:t>
            </a:r>
            <a:r>
              <a:rPr lang="de-DE" sz="1200" dirty="0" err="1" smtClean="0">
                <a:solidFill>
                  <a:schemeClr val="bg1"/>
                </a:solidFill>
                <a:latin typeface="Avenir Medium" charset="0"/>
                <a:ea typeface="Avenir Medium" charset="0"/>
                <a:cs typeface="Avenir Medium" charset="0"/>
              </a:rPr>
              <a:t>reserved</a:t>
            </a:r>
            <a:r>
              <a:rPr lang="de-DE" sz="1200" dirty="0" smtClean="0">
                <a:solidFill>
                  <a:schemeClr val="bg1"/>
                </a:solidFill>
                <a:latin typeface="Avenir Medium" charset="0"/>
                <a:ea typeface="Avenir Medium" charset="0"/>
                <a:cs typeface="Avenir Medium" charset="0"/>
              </a:rPr>
              <a:t>.</a:t>
            </a:r>
            <a:endParaRPr lang="en-US" sz="1200" dirty="0">
              <a:solidFill>
                <a:schemeClr val="bg1"/>
              </a:solidFill>
              <a:latin typeface="Avenir Medium" charset="0"/>
              <a:ea typeface="Avenir Medium" charset="0"/>
              <a:cs typeface="Avenir Medium" charset="0"/>
            </a:endParaRPr>
          </a:p>
        </p:txBody>
      </p:sp>
      <p:pic>
        <p:nvPicPr>
          <p:cNvPr id="22" name="Picture 2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069904" y="5949161"/>
            <a:ext cx="1800765" cy="503154"/>
          </a:xfrm>
          <a:prstGeom prst="rect">
            <a:avLst/>
          </a:prstGeom>
        </p:spPr>
      </p:pic>
      <p:sp>
        <p:nvSpPr>
          <p:cNvPr id="23" name="Text Placeholder 31"/>
          <p:cNvSpPr>
            <a:spLocks noGrp="1"/>
          </p:cNvSpPr>
          <p:nvPr>
            <p:ph type="body" sz="quarter" idx="14" hasCustomPrompt="1"/>
          </p:nvPr>
        </p:nvSpPr>
        <p:spPr>
          <a:xfrm>
            <a:off x="800100" y="5864583"/>
            <a:ext cx="5947941" cy="336155"/>
          </a:xfrm>
          <a:effectLst/>
        </p:spPr>
        <p:txBody>
          <a:bodyPr>
            <a:noAutofit/>
          </a:bodyPr>
          <a:lstStyle>
            <a:lvl1pPr marL="0" indent="0">
              <a:buNone/>
              <a:defRPr sz="1050" b="0" i="0">
                <a:solidFill>
                  <a:schemeClr val="bg1"/>
                </a:solidFill>
                <a:effectLst/>
                <a:latin typeface="Avenir Medium" charset="0"/>
                <a:ea typeface="Avenir Medium" charset="0"/>
                <a:cs typeface="Avenir Medium" charset="0"/>
              </a:defRPr>
            </a:lvl1pPr>
            <a:lvl2pPr marL="457200" indent="0">
              <a:buNone/>
              <a:defRPr sz="1200" b="0" i="0">
                <a:solidFill>
                  <a:srgbClr val="556779"/>
                </a:solidFill>
                <a:latin typeface="Avenir Medium" charset="0"/>
                <a:ea typeface="Avenir Medium" charset="0"/>
                <a:cs typeface="Avenir Medium" charset="0"/>
              </a:defRPr>
            </a:lvl2pPr>
            <a:lvl3pPr marL="914400" indent="0">
              <a:buNone/>
              <a:defRPr sz="1200" b="0" i="0">
                <a:solidFill>
                  <a:srgbClr val="556779"/>
                </a:solidFill>
                <a:latin typeface="Avenir Medium" charset="0"/>
                <a:ea typeface="Avenir Medium" charset="0"/>
                <a:cs typeface="Avenir Medium" charset="0"/>
              </a:defRPr>
            </a:lvl3pPr>
            <a:lvl4pPr marL="1371600" indent="0">
              <a:buNone/>
              <a:defRPr sz="1200" b="0" i="0">
                <a:solidFill>
                  <a:srgbClr val="556779"/>
                </a:solidFill>
                <a:latin typeface="Avenir Medium" charset="0"/>
                <a:ea typeface="Avenir Medium" charset="0"/>
                <a:cs typeface="Avenir Medium" charset="0"/>
              </a:defRPr>
            </a:lvl4pPr>
            <a:lvl5pPr marL="1828800" indent="0">
              <a:buNone/>
              <a:defRPr sz="1200" b="0" i="0">
                <a:solidFill>
                  <a:srgbClr val="556779"/>
                </a:solidFill>
                <a:latin typeface="Avenir Medium" charset="0"/>
                <a:ea typeface="Avenir Medium" charset="0"/>
                <a:cs typeface="Avenir Medium" charset="0"/>
              </a:defRPr>
            </a:lvl5pPr>
          </a:lstStyle>
          <a:p>
            <a:pPr lvl="0"/>
            <a:r>
              <a:rPr lang="en-US" dirty="0" smtClean="0"/>
              <a:t>Click to add </a:t>
            </a:r>
            <a:r>
              <a:rPr lang="en-US" smtClean="0"/>
              <a:t>photo credit</a:t>
            </a:r>
            <a:endParaRPr lang="en-US" dirty="0"/>
          </a:p>
        </p:txBody>
      </p:sp>
      <p:sp>
        <p:nvSpPr>
          <p:cNvPr id="17" name="Title 1"/>
          <p:cNvSpPr>
            <a:spLocks noGrp="1"/>
          </p:cNvSpPr>
          <p:nvPr>
            <p:ph type="ctrTitle" hasCustomPrompt="1"/>
          </p:nvPr>
        </p:nvSpPr>
        <p:spPr>
          <a:xfrm>
            <a:off x="800472" y="295622"/>
            <a:ext cx="10610210" cy="517192"/>
          </a:xfrm>
        </p:spPr>
        <p:txBody>
          <a:bodyPr anchor="b">
            <a:normAutofit/>
          </a:bodyPr>
          <a:lstStyle>
            <a:lvl1pPr algn="ctr">
              <a:defRPr sz="3600" b="0" i="0">
                <a:solidFill>
                  <a:srgbClr val="556779"/>
                </a:solidFill>
                <a:latin typeface="Avenir Roman" charset="0"/>
                <a:ea typeface="Avenir Roman" charset="0"/>
                <a:cs typeface="Avenir Roman" charset="0"/>
              </a:defRPr>
            </a:lvl1pPr>
          </a:lstStyle>
          <a:p>
            <a:r>
              <a:rPr lang="en-US" dirty="0" smtClean="0"/>
              <a:t>Click to add title</a:t>
            </a:r>
            <a:endParaRPr lang="en-US" dirty="0"/>
          </a:p>
        </p:txBody>
      </p:sp>
      <p:grpSp>
        <p:nvGrpSpPr>
          <p:cNvPr id="18" name="Group 17"/>
          <p:cNvGrpSpPr/>
          <p:nvPr/>
        </p:nvGrpSpPr>
        <p:grpSpPr>
          <a:xfrm>
            <a:off x="3124200" y="780576"/>
            <a:ext cx="5943600" cy="82296"/>
            <a:chOff x="5731098" y="5387417"/>
            <a:chExt cx="6181860" cy="93095"/>
          </a:xfrm>
        </p:grpSpPr>
        <p:sp>
          <p:nvSpPr>
            <p:cNvPr id="19" name="Rectangle 18"/>
            <p:cNvSpPr/>
            <p:nvPr/>
          </p:nvSpPr>
          <p:spPr>
            <a:xfrm>
              <a:off x="5731098" y="5389072"/>
              <a:ext cx="1545465" cy="91440"/>
            </a:xfrm>
            <a:prstGeom prst="rect">
              <a:avLst/>
            </a:prstGeom>
            <a:solidFill>
              <a:srgbClr val="107B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7276563" y="5389072"/>
              <a:ext cx="1554480" cy="91440"/>
            </a:xfrm>
            <a:prstGeom prst="rect">
              <a:avLst/>
            </a:prstGeom>
            <a:solidFill>
              <a:srgbClr val="A3BB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8822028" y="5389072"/>
              <a:ext cx="1545465" cy="91440"/>
            </a:xfrm>
            <a:prstGeom prst="rect">
              <a:avLst/>
            </a:prstGeom>
            <a:solidFill>
              <a:srgbClr val="1787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10367493" y="5387417"/>
              <a:ext cx="1545465" cy="91440"/>
            </a:xfrm>
            <a:prstGeom prst="rect">
              <a:avLst/>
            </a:prstGeom>
            <a:solidFill>
              <a:srgbClr val="60D0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Picture Placeholder 2"/>
          <p:cNvSpPr>
            <a:spLocks noGrp="1"/>
          </p:cNvSpPr>
          <p:nvPr>
            <p:ph type="pic" sz="quarter" idx="13"/>
          </p:nvPr>
        </p:nvSpPr>
        <p:spPr>
          <a:xfrm>
            <a:off x="800100" y="972273"/>
            <a:ext cx="5205232" cy="4874491"/>
          </a:xfrm>
          <a:ln w="6350">
            <a:solidFill>
              <a:schemeClr val="bg1">
                <a:lumMod val="65000"/>
              </a:schemeClr>
            </a:solidFill>
          </a:ln>
        </p:spPr>
        <p:txBody>
          <a:bodyPr/>
          <a:lstStyle/>
          <a:p>
            <a:r>
              <a:rPr lang="en-US" smtClean="0"/>
              <a:t>Click icon to add picture</a:t>
            </a:r>
            <a:endParaRPr lang="en-US"/>
          </a:p>
        </p:txBody>
      </p:sp>
      <p:sp>
        <p:nvSpPr>
          <p:cNvPr id="14" name="Picture Placeholder 2"/>
          <p:cNvSpPr>
            <a:spLocks noGrp="1"/>
          </p:cNvSpPr>
          <p:nvPr>
            <p:ph type="pic" sz="quarter" idx="15"/>
          </p:nvPr>
        </p:nvSpPr>
        <p:spPr>
          <a:xfrm>
            <a:off x="6215069" y="972273"/>
            <a:ext cx="5205232" cy="4874491"/>
          </a:xfrm>
          <a:ln w="6350">
            <a:solidFill>
              <a:schemeClr val="bg1">
                <a:lumMod val="65000"/>
              </a:schemeClr>
            </a:solidFill>
          </a:ln>
        </p:spPr>
        <p:txBody>
          <a:bodyPr/>
          <a:lstStyle/>
          <a:p>
            <a:r>
              <a:rPr lang="en-US" smtClean="0"/>
              <a:t>Click icon to add picture</a:t>
            </a:r>
            <a:endParaRPr lang="en-US"/>
          </a:p>
        </p:txBody>
      </p:sp>
    </p:spTree>
    <p:extLst>
      <p:ext uri="{BB962C8B-B14F-4D97-AF65-F5344CB8AC3E}">
        <p14:creationId xmlns:p14="http://schemas.microsoft.com/office/powerpoint/2010/main" val="1646903403"/>
      </p:ext>
    </p:extLst>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4:3 Photo - Dark">
    <p:bg>
      <p:bgPr>
        <a:solidFill>
          <a:schemeClr val="bg1"/>
        </a:solidFill>
        <a:effectLst/>
      </p:bgPr>
    </p:bg>
    <p:spTree>
      <p:nvGrpSpPr>
        <p:cNvPr id="1" name=""/>
        <p:cNvGrpSpPr/>
        <p:nvPr/>
      </p:nvGrpSpPr>
      <p:grpSpPr>
        <a:xfrm>
          <a:off x="0" y="0"/>
          <a:ext cx="0" cy="0"/>
          <a:chOff x="0" y="0"/>
          <a:chExt cx="0" cy="0"/>
        </a:xfrm>
      </p:grpSpPr>
      <p:sp>
        <p:nvSpPr>
          <p:cNvPr id="20" name="Rectangle 19"/>
          <p:cNvSpPr/>
          <p:nvPr/>
        </p:nvSpPr>
        <p:spPr>
          <a:xfrm>
            <a:off x="0" y="2846231"/>
            <a:ext cx="12192000" cy="4048580"/>
          </a:xfrm>
          <a:prstGeom prst="rect">
            <a:avLst/>
          </a:prstGeom>
          <a:solidFill>
            <a:srgbClr val="5567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556779"/>
              </a:solidFill>
            </a:endParaRPr>
          </a:p>
        </p:txBody>
      </p:sp>
      <p:sp>
        <p:nvSpPr>
          <p:cNvPr id="11" name="Title 1"/>
          <p:cNvSpPr>
            <a:spLocks noGrp="1"/>
          </p:cNvSpPr>
          <p:nvPr>
            <p:ph type="ctrTitle" hasCustomPrompt="1"/>
          </p:nvPr>
        </p:nvSpPr>
        <p:spPr>
          <a:xfrm>
            <a:off x="800472" y="295621"/>
            <a:ext cx="10610210" cy="701731"/>
          </a:xfrm>
        </p:spPr>
        <p:txBody>
          <a:bodyPr anchor="b">
            <a:normAutofit/>
          </a:bodyPr>
          <a:lstStyle>
            <a:lvl1pPr algn="ctr">
              <a:defRPr sz="4400" b="0" i="0">
                <a:solidFill>
                  <a:srgbClr val="556779"/>
                </a:solidFill>
                <a:latin typeface="Avenir Roman" charset="0"/>
                <a:ea typeface="Avenir Roman" charset="0"/>
                <a:cs typeface="Avenir Roman" charset="0"/>
              </a:defRPr>
            </a:lvl1pPr>
          </a:lstStyle>
          <a:p>
            <a:r>
              <a:rPr lang="en-US" dirty="0" smtClean="0"/>
              <a:t>Click to add title</a:t>
            </a:r>
            <a:endParaRPr lang="en-US" dirty="0"/>
          </a:p>
        </p:txBody>
      </p:sp>
      <p:sp>
        <p:nvSpPr>
          <p:cNvPr id="21" name="TextBox 20"/>
          <p:cNvSpPr txBox="1"/>
          <p:nvPr/>
        </p:nvSpPr>
        <p:spPr>
          <a:xfrm>
            <a:off x="8702400" y="6426558"/>
            <a:ext cx="3300712" cy="276999"/>
          </a:xfrm>
          <a:prstGeom prst="rect">
            <a:avLst/>
          </a:prstGeom>
          <a:noFill/>
        </p:spPr>
        <p:txBody>
          <a:bodyPr wrap="none" rtlCol="0">
            <a:spAutoFit/>
          </a:bodyPr>
          <a:lstStyle/>
          <a:p>
            <a:pPr algn="r"/>
            <a:r>
              <a:rPr lang="de-DE" sz="1200" dirty="0" smtClean="0">
                <a:solidFill>
                  <a:schemeClr val="bg1"/>
                </a:solidFill>
                <a:latin typeface="Avenir Medium" charset="0"/>
                <a:ea typeface="Avenir Medium" charset="0"/>
                <a:cs typeface="Avenir Medium" charset="0"/>
              </a:rPr>
              <a:t>© The Xerces Society, Inc. All </a:t>
            </a:r>
            <a:r>
              <a:rPr lang="de-DE" sz="1200" dirty="0" err="1" smtClean="0">
                <a:solidFill>
                  <a:schemeClr val="bg1"/>
                </a:solidFill>
                <a:latin typeface="Avenir Medium" charset="0"/>
                <a:ea typeface="Avenir Medium" charset="0"/>
                <a:cs typeface="Avenir Medium" charset="0"/>
              </a:rPr>
              <a:t>rights</a:t>
            </a:r>
            <a:r>
              <a:rPr lang="de-DE" sz="1200" dirty="0" smtClean="0">
                <a:solidFill>
                  <a:schemeClr val="bg1"/>
                </a:solidFill>
                <a:latin typeface="Avenir Medium" charset="0"/>
                <a:ea typeface="Avenir Medium" charset="0"/>
                <a:cs typeface="Avenir Medium" charset="0"/>
              </a:rPr>
              <a:t> </a:t>
            </a:r>
            <a:r>
              <a:rPr lang="de-DE" sz="1200" dirty="0" err="1" smtClean="0">
                <a:solidFill>
                  <a:schemeClr val="bg1"/>
                </a:solidFill>
                <a:latin typeface="Avenir Medium" charset="0"/>
                <a:ea typeface="Avenir Medium" charset="0"/>
                <a:cs typeface="Avenir Medium" charset="0"/>
              </a:rPr>
              <a:t>reserved</a:t>
            </a:r>
            <a:r>
              <a:rPr lang="de-DE" sz="1200" dirty="0" smtClean="0">
                <a:solidFill>
                  <a:schemeClr val="bg1"/>
                </a:solidFill>
                <a:latin typeface="Avenir Medium" charset="0"/>
                <a:ea typeface="Avenir Medium" charset="0"/>
                <a:cs typeface="Avenir Medium" charset="0"/>
              </a:rPr>
              <a:t>.</a:t>
            </a:r>
            <a:endParaRPr lang="en-US" sz="1200" dirty="0">
              <a:solidFill>
                <a:schemeClr val="bg1"/>
              </a:solidFill>
              <a:latin typeface="Avenir Medium" charset="0"/>
              <a:ea typeface="Avenir Medium" charset="0"/>
              <a:cs typeface="Avenir Medium" charset="0"/>
            </a:endParaRPr>
          </a:p>
        </p:txBody>
      </p:sp>
      <p:pic>
        <p:nvPicPr>
          <p:cNvPr id="22" name="Picture 2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069904" y="5949161"/>
            <a:ext cx="1800765" cy="503154"/>
          </a:xfrm>
          <a:prstGeom prst="rect">
            <a:avLst/>
          </a:prstGeom>
        </p:spPr>
      </p:pic>
      <p:sp>
        <p:nvSpPr>
          <p:cNvPr id="18" name="Picture Placeholder 2"/>
          <p:cNvSpPr>
            <a:spLocks noGrp="1" noChangeAspect="1"/>
          </p:cNvSpPr>
          <p:nvPr>
            <p:ph type="pic" sz="quarter" idx="13"/>
          </p:nvPr>
        </p:nvSpPr>
        <p:spPr>
          <a:xfrm>
            <a:off x="2744425" y="1242811"/>
            <a:ext cx="6722304" cy="5041728"/>
          </a:xfrm>
          <a:ln w="6350">
            <a:solidFill>
              <a:schemeClr val="bg1">
                <a:lumMod val="65000"/>
              </a:schemeClr>
            </a:solidFill>
          </a:ln>
        </p:spPr>
        <p:txBody>
          <a:bodyPr/>
          <a:lstStyle/>
          <a:p>
            <a:r>
              <a:rPr lang="en-US" smtClean="0"/>
              <a:t>Click icon to add picture</a:t>
            </a:r>
            <a:endParaRPr lang="en-US"/>
          </a:p>
        </p:txBody>
      </p:sp>
      <p:sp>
        <p:nvSpPr>
          <p:cNvPr id="19" name="Text Placeholder 31"/>
          <p:cNvSpPr>
            <a:spLocks noGrp="1"/>
          </p:cNvSpPr>
          <p:nvPr>
            <p:ph type="body" sz="quarter" idx="14" hasCustomPrompt="1"/>
          </p:nvPr>
        </p:nvSpPr>
        <p:spPr>
          <a:xfrm>
            <a:off x="2744426" y="6300608"/>
            <a:ext cx="5199730" cy="336155"/>
          </a:xfrm>
          <a:effectLst/>
        </p:spPr>
        <p:txBody>
          <a:bodyPr>
            <a:noAutofit/>
          </a:bodyPr>
          <a:lstStyle>
            <a:lvl1pPr marL="0" indent="0">
              <a:buNone/>
              <a:defRPr sz="1050" b="0" i="0">
                <a:solidFill>
                  <a:schemeClr val="bg1"/>
                </a:solidFill>
                <a:effectLst/>
                <a:latin typeface="Avenir Medium" charset="0"/>
                <a:ea typeface="Avenir Medium" charset="0"/>
                <a:cs typeface="Avenir Medium" charset="0"/>
              </a:defRPr>
            </a:lvl1pPr>
            <a:lvl2pPr marL="457200" indent="0">
              <a:buNone/>
              <a:defRPr sz="1200" b="0" i="0">
                <a:solidFill>
                  <a:srgbClr val="556779"/>
                </a:solidFill>
                <a:latin typeface="Avenir Medium" charset="0"/>
                <a:ea typeface="Avenir Medium" charset="0"/>
                <a:cs typeface="Avenir Medium" charset="0"/>
              </a:defRPr>
            </a:lvl2pPr>
            <a:lvl3pPr marL="914400" indent="0">
              <a:buNone/>
              <a:defRPr sz="1200" b="0" i="0">
                <a:solidFill>
                  <a:srgbClr val="556779"/>
                </a:solidFill>
                <a:latin typeface="Avenir Medium" charset="0"/>
                <a:ea typeface="Avenir Medium" charset="0"/>
                <a:cs typeface="Avenir Medium" charset="0"/>
              </a:defRPr>
            </a:lvl3pPr>
            <a:lvl4pPr marL="1371600" indent="0">
              <a:buNone/>
              <a:defRPr sz="1200" b="0" i="0">
                <a:solidFill>
                  <a:srgbClr val="556779"/>
                </a:solidFill>
                <a:latin typeface="Avenir Medium" charset="0"/>
                <a:ea typeface="Avenir Medium" charset="0"/>
                <a:cs typeface="Avenir Medium" charset="0"/>
              </a:defRPr>
            </a:lvl4pPr>
            <a:lvl5pPr marL="1828800" indent="0">
              <a:buNone/>
              <a:defRPr sz="1200" b="0" i="0">
                <a:solidFill>
                  <a:srgbClr val="556779"/>
                </a:solidFill>
                <a:latin typeface="Avenir Medium" charset="0"/>
                <a:ea typeface="Avenir Medium" charset="0"/>
                <a:cs typeface="Avenir Medium" charset="0"/>
              </a:defRPr>
            </a:lvl5pPr>
          </a:lstStyle>
          <a:p>
            <a:pPr lvl="0"/>
            <a:r>
              <a:rPr lang="en-US" dirty="0" smtClean="0"/>
              <a:t>Click to add photo credit</a:t>
            </a:r>
            <a:endParaRPr lang="en-US" dirty="0"/>
          </a:p>
        </p:txBody>
      </p:sp>
      <p:grpSp>
        <p:nvGrpSpPr>
          <p:cNvPr id="17" name="Group 16"/>
          <p:cNvGrpSpPr/>
          <p:nvPr userDrawn="1"/>
        </p:nvGrpSpPr>
        <p:grpSpPr>
          <a:xfrm>
            <a:off x="3125756" y="1020445"/>
            <a:ext cx="5951622" cy="80833"/>
            <a:chOff x="3125756" y="1020445"/>
            <a:chExt cx="5951622" cy="80833"/>
          </a:xfrm>
        </p:grpSpPr>
        <p:sp>
          <p:nvSpPr>
            <p:cNvPr id="23" name="Rectangle 22"/>
            <p:cNvSpPr/>
            <p:nvPr/>
          </p:nvSpPr>
          <p:spPr>
            <a:xfrm>
              <a:off x="3125756" y="1020445"/>
              <a:ext cx="1485900" cy="80833"/>
            </a:xfrm>
            <a:prstGeom prst="rect">
              <a:avLst/>
            </a:prstGeom>
            <a:solidFill>
              <a:srgbClr val="107B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4611656" y="1020445"/>
              <a:ext cx="1494568" cy="80833"/>
            </a:xfrm>
            <a:prstGeom prst="rect">
              <a:avLst/>
            </a:prstGeom>
            <a:solidFill>
              <a:srgbClr val="A3BB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6105578" y="1020445"/>
              <a:ext cx="1485900" cy="80833"/>
            </a:xfrm>
            <a:prstGeom prst="rect">
              <a:avLst/>
            </a:prstGeom>
            <a:solidFill>
              <a:srgbClr val="1787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7591478" y="1020445"/>
              <a:ext cx="1485900" cy="80833"/>
            </a:xfrm>
            <a:prstGeom prst="rect">
              <a:avLst/>
            </a:prstGeom>
            <a:solidFill>
              <a:srgbClr val="60D0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698939528"/>
      </p:ext>
    </p:extLst>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Photo Grid - Dark">
    <p:bg>
      <p:bgPr>
        <a:solidFill>
          <a:schemeClr val="bg1"/>
        </a:solidFill>
        <a:effectLst/>
      </p:bgPr>
    </p:bg>
    <p:spTree>
      <p:nvGrpSpPr>
        <p:cNvPr id="1" name=""/>
        <p:cNvGrpSpPr/>
        <p:nvPr/>
      </p:nvGrpSpPr>
      <p:grpSpPr>
        <a:xfrm>
          <a:off x="0" y="0"/>
          <a:ext cx="0" cy="0"/>
          <a:chOff x="0" y="0"/>
          <a:chExt cx="0" cy="0"/>
        </a:xfrm>
      </p:grpSpPr>
      <p:sp>
        <p:nvSpPr>
          <p:cNvPr id="23" name="Rectangle 22"/>
          <p:cNvSpPr/>
          <p:nvPr/>
        </p:nvSpPr>
        <p:spPr>
          <a:xfrm>
            <a:off x="0" y="1823425"/>
            <a:ext cx="12192000" cy="4009604"/>
          </a:xfrm>
          <a:prstGeom prst="rect">
            <a:avLst/>
          </a:prstGeom>
          <a:solidFill>
            <a:srgbClr val="5567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556779"/>
              </a:solidFill>
            </a:endParaRPr>
          </a:p>
        </p:txBody>
      </p:sp>
      <p:sp>
        <p:nvSpPr>
          <p:cNvPr id="11" name="Title 1"/>
          <p:cNvSpPr>
            <a:spLocks noGrp="1"/>
          </p:cNvSpPr>
          <p:nvPr>
            <p:ph type="ctrTitle" hasCustomPrompt="1"/>
          </p:nvPr>
        </p:nvSpPr>
        <p:spPr>
          <a:xfrm>
            <a:off x="800472" y="295621"/>
            <a:ext cx="10610210" cy="701731"/>
          </a:xfrm>
        </p:spPr>
        <p:txBody>
          <a:bodyPr anchor="b">
            <a:normAutofit/>
          </a:bodyPr>
          <a:lstStyle>
            <a:lvl1pPr algn="ctr">
              <a:defRPr sz="4400" b="0" i="0">
                <a:solidFill>
                  <a:srgbClr val="556779"/>
                </a:solidFill>
                <a:latin typeface="Avenir Roman" charset="0"/>
                <a:ea typeface="Avenir Roman" charset="0"/>
                <a:cs typeface="Avenir Roman" charset="0"/>
              </a:defRPr>
            </a:lvl1pPr>
          </a:lstStyle>
          <a:p>
            <a:r>
              <a:rPr lang="en-US" dirty="0" smtClean="0"/>
              <a:t>Click to add title</a:t>
            </a:r>
            <a:endParaRPr lang="en-US" dirty="0"/>
          </a:p>
        </p:txBody>
      </p:sp>
      <p:sp>
        <p:nvSpPr>
          <p:cNvPr id="17" name="Text Placeholder 26"/>
          <p:cNvSpPr>
            <a:spLocks noGrp="1"/>
          </p:cNvSpPr>
          <p:nvPr>
            <p:ph type="body" sz="quarter" idx="12" hasCustomPrompt="1"/>
          </p:nvPr>
        </p:nvSpPr>
        <p:spPr>
          <a:xfrm>
            <a:off x="800472" y="1230762"/>
            <a:ext cx="10610210" cy="477604"/>
          </a:xfrm>
        </p:spPr>
        <p:txBody>
          <a:bodyPr>
            <a:normAutofit/>
          </a:bodyPr>
          <a:lstStyle>
            <a:lvl1pPr marL="0" indent="0" algn="ctr">
              <a:buNone/>
              <a:defRPr sz="1800" b="0" i="0">
                <a:solidFill>
                  <a:srgbClr val="556779"/>
                </a:solidFill>
                <a:latin typeface="Avenir Roman" charset="0"/>
                <a:ea typeface="Avenir Roman" charset="0"/>
                <a:cs typeface="Avenir Roman" charset="0"/>
              </a:defRPr>
            </a:lvl1pPr>
            <a:lvl2pPr marL="457200" indent="0">
              <a:buNone/>
              <a:defRPr sz="1600" b="0" i="0">
                <a:solidFill>
                  <a:srgbClr val="556779"/>
                </a:solidFill>
                <a:latin typeface="Avenir Roman" charset="0"/>
                <a:ea typeface="Avenir Roman" charset="0"/>
                <a:cs typeface="Avenir Roman" charset="0"/>
              </a:defRPr>
            </a:lvl2pPr>
            <a:lvl3pPr marL="914400" indent="0">
              <a:buNone/>
              <a:defRPr sz="1400" b="0" i="0">
                <a:solidFill>
                  <a:srgbClr val="556779"/>
                </a:solidFill>
                <a:latin typeface="Avenir Roman" charset="0"/>
                <a:ea typeface="Avenir Roman" charset="0"/>
                <a:cs typeface="Avenir Roman" charset="0"/>
              </a:defRPr>
            </a:lvl3pPr>
            <a:lvl4pPr marL="1371600" indent="0">
              <a:buNone/>
              <a:defRPr sz="1200" b="0" i="0">
                <a:solidFill>
                  <a:srgbClr val="556779"/>
                </a:solidFill>
                <a:latin typeface="Avenir Roman" charset="0"/>
                <a:ea typeface="Avenir Roman" charset="0"/>
                <a:cs typeface="Avenir Roman" charset="0"/>
              </a:defRPr>
            </a:lvl4pPr>
            <a:lvl5pPr marL="1828800" indent="0">
              <a:buNone/>
              <a:defRPr sz="1200" b="0" i="0">
                <a:solidFill>
                  <a:srgbClr val="556779"/>
                </a:solidFill>
                <a:latin typeface="Avenir Roman" charset="0"/>
                <a:ea typeface="Avenir Roman" charset="0"/>
                <a:cs typeface="Avenir Roman" charset="0"/>
              </a:defRPr>
            </a:lvl5pPr>
          </a:lstStyle>
          <a:p>
            <a:pPr lvl="0"/>
            <a:r>
              <a:rPr lang="en-US" dirty="0" smtClean="0"/>
              <a:t>Click to add text</a:t>
            </a:r>
            <a:endParaRPr lang="en-US" dirty="0"/>
          </a:p>
        </p:txBody>
      </p:sp>
      <p:sp>
        <p:nvSpPr>
          <p:cNvPr id="18" name="TextBox 17"/>
          <p:cNvSpPr txBox="1"/>
          <p:nvPr/>
        </p:nvSpPr>
        <p:spPr>
          <a:xfrm>
            <a:off x="8702400" y="6426558"/>
            <a:ext cx="3300712" cy="276999"/>
          </a:xfrm>
          <a:prstGeom prst="rect">
            <a:avLst/>
          </a:prstGeom>
          <a:noFill/>
        </p:spPr>
        <p:txBody>
          <a:bodyPr wrap="none" rtlCol="0">
            <a:spAutoFit/>
          </a:bodyPr>
          <a:lstStyle/>
          <a:p>
            <a:pPr algn="r"/>
            <a:r>
              <a:rPr lang="de-DE" sz="1200" dirty="0" smtClean="0">
                <a:solidFill>
                  <a:srgbClr val="556779"/>
                </a:solidFill>
                <a:latin typeface="Avenir Medium" charset="0"/>
                <a:ea typeface="Avenir Medium" charset="0"/>
                <a:cs typeface="Avenir Medium" charset="0"/>
              </a:rPr>
              <a:t>© The Xerces Society, Inc. All </a:t>
            </a:r>
            <a:r>
              <a:rPr lang="de-DE" sz="1200" dirty="0" err="1" smtClean="0">
                <a:solidFill>
                  <a:srgbClr val="556779"/>
                </a:solidFill>
                <a:latin typeface="Avenir Medium" charset="0"/>
                <a:ea typeface="Avenir Medium" charset="0"/>
                <a:cs typeface="Avenir Medium" charset="0"/>
              </a:rPr>
              <a:t>rights</a:t>
            </a:r>
            <a:r>
              <a:rPr lang="de-DE" sz="1200" dirty="0" smtClean="0">
                <a:solidFill>
                  <a:srgbClr val="556779"/>
                </a:solidFill>
                <a:latin typeface="Avenir Medium" charset="0"/>
                <a:ea typeface="Avenir Medium" charset="0"/>
                <a:cs typeface="Avenir Medium" charset="0"/>
              </a:rPr>
              <a:t> </a:t>
            </a:r>
            <a:r>
              <a:rPr lang="de-DE" sz="1200" dirty="0" err="1" smtClean="0">
                <a:solidFill>
                  <a:srgbClr val="556779"/>
                </a:solidFill>
                <a:latin typeface="Avenir Medium" charset="0"/>
                <a:ea typeface="Avenir Medium" charset="0"/>
                <a:cs typeface="Avenir Medium" charset="0"/>
              </a:rPr>
              <a:t>reserved</a:t>
            </a:r>
            <a:r>
              <a:rPr lang="de-DE" sz="1200" dirty="0" smtClean="0">
                <a:solidFill>
                  <a:srgbClr val="556779"/>
                </a:solidFill>
                <a:latin typeface="Avenir Medium" charset="0"/>
                <a:ea typeface="Avenir Medium" charset="0"/>
                <a:cs typeface="Avenir Medium" charset="0"/>
              </a:rPr>
              <a:t>.</a:t>
            </a:r>
            <a:endParaRPr lang="en-US" sz="1200" dirty="0">
              <a:solidFill>
                <a:srgbClr val="556779"/>
              </a:solidFill>
              <a:latin typeface="Avenir Medium" charset="0"/>
              <a:ea typeface="Avenir Medium" charset="0"/>
              <a:cs typeface="Avenir Medium" charset="0"/>
            </a:endParaRPr>
          </a:p>
        </p:txBody>
      </p:sp>
      <p:pic>
        <p:nvPicPr>
          <p:cNvPr id="19" name="Picture 18"/>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069904" y="5949161"/>
            <a:ext cx="1800765" cy="503155"/>
          </a:xfrm>
          <a:prstGeom prst="rect">
            <a:avLst/>
          </a:prstGeom>
        </p:spPr>
      </p:pic>
      <p:sp>
        <p:nvSpPr>
          <p:cNvPr id="3" name="Picture Placeholder 2"/>
          <p:cNvSpPr>
            <a:spLocks noGrp="1"/>
          </p:cNvSpPr>
          <p:nvPr>
            <p:ph type="pic" sz="quarter" idx="13"/>
          </p:nvPr>
        </p:nvSpPr>
        <p:spPr>
          <a:xfrm>
            <a:off x="1446891" y="3822186"/>
            <a:ext cx="2333677" cy="1995980"/>
          </a:xfrm>
        </p:spPr>
        <p:txBody>
          <a:bodyPr/>
          <a:lstStyle/>
          <a:p>
            <a:r>
              <a:rPr lang="en-US" smtClean="0"/>
              <a:t>Click icon to add picture</a:t>
            </a:r>
            <a:endParaRPr lang="en-US"/>
          </a:p>
        </p:txBody>
      </p:sp>
      <p:sp>
        <p:nvSpPr>
          <p:cNvPr id="20" name="Picture Placeholder 2"/>
          <p:cNvSpPr>
            <a:spLocks noGrp="1"/>
          </p:cNvSpPr>
          <p:nvPr>
            <p:ph type="pic" sz="quarter" idx="14"/>
          </p:nvPr>
        </p:nvSpPr>
        <p:spPr>
          <a:xfrm>
            <a:off x="3780568" y="3822186"/>
            <a:ext cx="2333677" cy="1995980"/>
          </a:xfrm>
        </p:spPr>
        <p:txBody>
          <a:bodyPr/>
          <a:lstStyle/>
          <a:p>
            <a:r>
              <a:rPr lang="en-US" smtClean="0"/>
              <a:t>Click icon to add picture</a:t>
            </a:r>
            <a:endParaRPr lang="en-US"/>
          </a:p>
        </p:txBody>
      </p:sp>
      <p:sp>
        <p:nvSpPr>
          <p:cNvPr id="21" name="Picture Placeholder 2"/>
          <p:cNvSpPr>
            <a:spLocks noGrp="1"/>
          </p:cNvSpPr>
          <p:nvPr>
            <p:ph type="pic" sz="quarter" idx="15"/>
          </p:nvPr>
        </p:nvSpPr>
        <p:spPr>
          <a:xfrm>
            <a:off x="6114245" y="3822186"/>
            <a:ext cx="2333677" cy="1995980"/>
          </a:xfrm>
        </p:spPr>
        <p:txBody>
          <a:bodyPr/>
          <a:lstStyle/>
          <a:p>
            <a:r>
              <a:rPr lang="en-US" smtClean="0"/>
              <a:t>Click icon to add picture</a:t>
            </a:r>
            <a:endParaRPr lang="en-US"/>
          </a:p>
        </p:txBody>
      </p:sp>
      <p:sp>
        <p:nvSpPr>
          <p:cNvPr id="22" name="Picture Placeholder 2"/>
          <p:cNvSpPr>
            <a:spLocks noGrp="1"/>
          </p:cNvSpPr>
          <p:nvPr>
            <p:ph type="pic" sz="quarter" idx="16"/>
          </p:nvPr>
        </p:nvSpPr>
        <p:spPr>
          <a:xfrm>
            <a:off x="8447922" y="3822186"/>
            <a:ext cx="2333677" cy="1995980"/>
          </a:xfrm>
        </p:spPr>
        <p:txBody>
          <a:bodyPr/>
          <a:lstStyle/>
          <a:p>
            <a:r>
              <a:rPr lang="en-US" smtClean="0"/>
              <a:t>Click icon to add picture</a:t>
            </a:r>
            <a:endParaRPr lang="en-US"/>
          </a:p>
        </p:txBody>
      </p:sp>
      <p:sp>
        <p:nvSpPr>
          <p:cNvPr id="27" name="Picture Placeholder 2"/>
          <p:cNvSpPr>
            <a:spLocks noGrp="1"/>
          </p:cNvSpPr>
          <p:nvPr>
            <p:ph type="pic" sz="quarter" idx="17"/>
          </p:nvPr>
        </p:nvSpPr>
        <p:spPr>
          <a:xfrm>
            <a:off x="1446891" y="1826206"/>
            <a:ext cx="2333677" cy="1995980"/>
          </a:xfrm>
        </p:spPr>
        <p:txBody>
          <a:bodyPr/>
          <a:lstStyle/>
          <a:p>
            <a:r>
              <a:rPr lang="en-US" smtClean="0"/>
              <a:t>Click icon to add picture</a:t>
            </a:r>
            <a:endParaRPr lang="en-US"/>
          </a:p>
        </p:txBody>
      </p:sp>
      <p:sp>
        <p:nvSpPr>
          <p:cNvPr id="39" name="Picture Placeholder 2"/>
          <p:cNvSpPr>
            <a:spLocks noGrp="1"/>
          </p:cNvSpPr>
          <p:nvPr>
            <p:ph type="pic" sz="quarter" idx="18"/>
          </p:nvPr>
        </p:nvSpPr>
        <p:spPr>
          <a:xfrm>
            <a:off x="3780568" y="1826206"/>
            <a:ext cx="2333677" cy="1995980"/>
          </a:xfrm>
        </p:spPr>
        <p:txBody>
          <a:bodyPr/>
          <a:lstStyle/>
          <a:p>
            <a:r>
              <a:rPr lang="en-US" smtClean="0"/>
              <a:t>Click icon to add picture</a:t>
            </a:r>
            <a:endParaRPr lang="en-US"/>
          </a:p>
        </p:txBody>
      </p:sp>
      <p:sp>
        <p:nvSpPr>
          <p:cNvPr id="40" name="Picture Placeholder 2"/>
          <p:cNvSpPr>
            <a:spLocks noGrp="1"/>
          </p:cNvSpPr>
          <p:nvPr>
            <p:ph type="pic" sz="quarter" idx="19"/>
          </p:nvPr>
        </p:nvSpPr>
        <p:spPr>
          <a:xfrm>
            <a:off x="6114245" y="1826206"/>
            <a:ext cx="2333677" cy="1995980"/>
          </a:xfrm>
        </p:spPr>
        <p:txBody>
          <a:bodyPr/>
          <a:lstStyle/>
          <a:p>
            <a:r>
              <a:rPr lang="en-US" smtClean="0"/>
              <a:t>Click icon to add picture</a:t>
            </a:r>
            <a:endParaRPr lang="en-US"/>
          </a:p>
        </p:txBody>
      </p:sp>
      <p:sp>
        <p:nvSpPr>
          <p:cNvPr id="41" name="Picture Placeholder 2"/>
          <p:cNvSpPr>
            <a:spLocks noGrp="1"/>
          </p:cNvSpPr>
          <p:nvPr>
            <p:ph type="pic" sz="quarter" idx="20"/>
          </p:nvPr>
        </p:nvSpPr>
        <p:spPr>
          <a:xfrm>
            <a:off x="8447922" y="1826206"/>
            <a:ext cx="2333677" cy="1995980"/>
          </a:xfrm>
        </p:spPr>
        <p:txBody>
          <a:bodyPr/>
          <a:lstStyle/>
          <a:p>
            <a:r>
              <a:rPr lang="en-US" smtClean="0"/>
              <a:t>Click icon to add picture</a:t>
            </a:r>
            <a:endParaRPr lang="en-US"/>
          </a:p>
        </p:txBody>
      </p:sp>
      <p:sp>
        <p:nvSpPr>
          <p:cNvPr id="24" name="Text Placeholder 31"/>
          <p:cNvSpPr>
            <a:spLocks noGrp="1"/>
          </p:cNvSpPr>
          <p:nvPr>
            <p:ph type="body" sz="quarter" idx="21" hasCustomPrompt="1"/>
          </p:nvPr>
        </p:nvSpPr>
        <p:spPr>
          <a:xfrm>
            <a:off x="1438265" y="5833029"/>
            <a:ext cx="5947941" cy="336155"/>
          </a:xfrm>
          <a:effectLst/>
        </p:spPr>
        <p:txBody>
          <a:bodyPr>
            <a:noAutofit/>
          </a:bodyPr>
          <a:lstStyle>
            <a:lvl1pPr marL="0" indent="0">
              <a:buNone/>
              <a:defRPr sz="1050" b="0" i="0">
                <a:solidFill>
                  <a:srgbClr val="556779"/>
                </a:solidFill>
                <a:effectLst/>
                <a:latin typeface="Avenir Medium" charset="0"/>
                <a:ea typeface="Avenir Medium" charset="0"/>
                <a:cs typeface="Avenir Medium" charset="0"/>
              </a:defRPr>
            </a:lvl1pPr>
            <a:lvl2pPr marL="457200" indent="0">
              <a:buNone/>
              <a:defRPr sz="1200" b="0" i="0">
                <a:solidFill>
                  <a:srgbClr val="556779"/>
                </a:solidFill>
                <a:latin typeface="Avenir Medium" charset="0"/>
                <a:ea typeface="Avenir Medium" charset="0"/>
                <a:cs typeface="Avenir Medium" charset="0"/>
              </a:defRPr>
            </a:lvl2pPr>
            <a:lvl3pPr marL="914400" indent="0">
              <a:buNone/>
              <a:defRPr sz="1200" b="0" i="0">
                <a:solidFill>
                  <a:srgbClr val="556779"/>
                </a:solidFill>
                <a:latin typeface="Avenir Medium" charset="0"/>
                <a:ea typeface="Avenir Medium" charset="0"/>
                <a:cs typeface="Avenir Medium" charset="0"/>
              </a:defRPr>
            </a:lvl3pPr>
            <a:lvl4pPr marL="1371600" indent="0">
              <a:buNone/>
              <a:defRPr sz="1200" b="0" i="0">
                <a:solidFill>
                  <a:srgbClr val="556779"/>
                </a:solidFill>
                <a:latin typeface="Avenir Medium" charset="0"/>
                <a:ea typeface="Avenir Medium" charset="0"/>
                <a:cs typeface="Avenir Medium" charset="0"/>
              </a:defRPr>
            </a:lvl4pPr>
            <a:lvl5pPr marL="1828800" indent="0">
              <a:buNone/>
              <a:defRPr sz="1200" b="0" i="0">
                <a:solidFill>
                  <a:srgbClr val="556779"/>
                </a:solidFill>
                <a:latin typeface="Avenir Medium" charset="0"/>
                <a:ea typeface="Avenir Medium" charset="0"/>
                <a:cs typeface="Avenir Medium" charset="0"/>
              </a:defRPr>
            </a:lvl5pPr>
          </a:lstStyle>
          <a:p>
            <a:pPr lvl="0"/>
            <a:r>
              <a:rPr lang="en-US" dirty="0" smtClean="0"/>
              <a:t>Click to add photo credit</a:t>
            </a:r>
            <a:endParaRPr lang="en-US" dirty="0"/>
          </a:p>
        </p:txBody>
      </p:sp>
      <p:grpSp>
        <p:nvGrpSpPr>
          <p:cNvPr id="25" name="Group 24"/>
          <p:cNvGrpSpPr/>
          <p:nvPr userDrawn="1"/>
        </p:nvGrpSpPr>
        <p:grpSpPr>
          <a:xfrm>
            <a:off x="3125756" y="1020445"/>
            <a:ext cx="5951622" cy="80833"/>
            <a:chOff x="3125756" y="1020445"/>
            <a:chExt cx="5951622" cy="80833"/>
          </a:xfrm>
        </p:grpSpPr>
        <p:sp>
          <p:nvSpPr>
            <p:cNvPr id="26" name="Rectangle 25"/>
            <p:cNvSpPr/>
            <p:nvPr/>
          </p:nvSpPr>
          <p:spPr>
            <a:xfrm>
              <a:off x="3125756" y="1020445"/>
              <a:ext cx="1485900" cy="80833"/>
            </a:xfrm>
            <a:prstGeom prst="rect">
              <a:avLst/>
            </a:prstGeom>
            <a:solidFill>
              <a:srgbClr val="107B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4611656" y="1020445"/>
              <a:ext cx="1494568" cy="80833"/>
            </a:xfrm>
            <a:prstGeom prst="rect">
              <a:avLst/>
            </a:prstGeom>
            <a:solidFill>
              <a:srgbClr val="A3BB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6105578" y="1020445"/>
              <a:ext cx="1485900" cy="80833"/>
            </a:xfrm>
            <a:prstGeom prst="rect">
              <a:avLst/>
            </a:prstGeom>
            <a:solidFill>
              <a:srgbClr val="1787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7591478" y="1020445"/>
              <a:ext cx="1485900" cy="80833"/>
            </a:xfrm>
            <a:prstGeom prst="rect">
              <a:avLst/>
            </a:prstGeom>
            <a:solidFill>
              <a:srgbClr val="60D0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847986455"/>
      </p:ext>
    </p:extLst>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Photo &amp; Text 2 - Dark">
    <p:bg>
      <p:bgPr>
        <a:solidFill>
          <a:schemeClr val="bg1"/>
        </a:solidFill>
        <a:effectLst/>
      </p:bgPr>
    </p:bg>
    <p:spTree>
      <p:nvGrpSpPr>
        <p:cNvPr id="1" name=""/>
        <p:cNvGrpSpPr/>
        <p:nvPr/>
      </p:nvGrpSpPr>
      <p:grpSpPr>
        <a:xfrm>
          <a:off x="0" y="0"/>
          <a:ext cx="0" cy="0"/>
          <a:chOff x="0" y="0"/>
          <a:chExt cx="0" cy="0"/>
        </a:xfrm>
      </p:grpSpPr>
      <p:sp>
        <p:nvSpPr>
          <p:cNvPr id="13" name="Rectangle 12"/>
          <p:cNvSpPr/>
          <p:nvPr/>
        </p:nvSpPr>
        <p:spPr>
          <a:xfrm>
            <a:off x="0" y="2218118"/>
            <a:ext cx="12192000" cy="4639881"/>
          </a:xfrm>
          <a:prstGeom prst="rect">
            <a:avLst/>
          </a:prstGeom>
          <a:solidFill>
            <a:srgbClr val="5567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556779"/>
              </a:solidFill>
            </a:endParaRPr>
          </a:p>
        </p:txBody>
      </p:sp>
      <p:sp>
        <p:nvSpPr>
          <p:cNvPr id="2" name="Title 1"/>
          <p:cNvSpPr>
            <a:spLocks noGrp="1"/>
          </p:cNvSpPr>
          <p:nvPr>
            <p:ph type="ctrTitle" hasCustomPrompt="1"/>
          </p:nvPr>
        </p:nvSpPr>
        <p:spPr>
          <a:xfrm>
            <a:off x="766481" y="941294"/>
            <a:ext cx="4545107" cy="860612"/>
          </a:xfrm>
        </p:spPr>
        <p:txBody>
          <a:bodyPr anchor="b">
            <a:normAutofit/>
          </a:bodyPr>
          <a:lstStyle>
            <a:lvl1pPr algn="l">
              <a:defRPr sz="3200" b="0" i="0">
                <a:solidFill>
                  <a:srgbClr val="556779"/>
                </a:solidFill>
                <a:latin typeface="Avenir Roman" charset="0"/>
                <a:ea typeface="Avenir Roman" charset="0"/>
                <a:cs typeface="Avenir Roman" charset="0"/>
              </a:defRPr>
            </a:lvl1pPr>
          </a:lstStyle>
          <a:p>
            <a:r>
              <a:rPr lang="en-US" dirty="0" smtClean="0"/>
              <a:t>Click to add title</a:t>
            </a:r>
            <a:endParaRPr lang="en-US" dirty="0"/>
          </a:p>
        </p:txBody>
      </p:sp>
      <p:grpSp>
        <p:nvGrpSpPr>
          <p:cNvPr id="19" name="Group 18"/>
          <p:cNvGrpSpPr/>
          <p:nvPr/>
        </p:nvGrpSpPr>
        <p:grpSpPr>
          <a:xfrm>
            <a:off x="821801" y="1869760"/>
            <a:ext cx="4480560" cy="82296"/>
            <a:chOff x="5731098" y="5387417"/>
            <a:chExt cx="6181858" cy="93095"/>
          </a:xfrm>
        </p:grpSpPr>
        <p:sp>
          <p:nvSpPr>
            <p:cNvPr id="15" name="Rectangle 14"/>
            <p:cNvSpPr/>
            <p:nvPr/>
          </p:nvSpPr>
          <p:spPr>
            <a:xfrm>
              <a:off x="5731098" y="5389072"/>
              <a:ext cx="1545465" cy="91440"/>
            </a:xfrm>
            <a:prstGeom prst="rect">
              <a:avLst/>
            </a:prstGeom>
            <a:solidFill>
              <a:srgbClr val="107B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7276563" y="5389072"/>
              <a:ext cx="1554480" cy="91440"/>
            </a:xfrm>
            <a:prstGeom prst="rect">
              <a:avLst/>
            </a:prstGeom>
            <a:solidFill>
              <a:srgbClr val="A3BB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8822028" y="5389072"/>
              <a:ext cx="1545465" cy="91440"/>
            </a:xfrm>
            <a:prstGeom prst="rect">
              <a:avLst/>
            </a:prstGeom>
            <a:solidFill>
              <a:srgbClr val="1787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10367492" y="5387417"/>
              <a:ext cx="1545464" cy="93095"/>
            </a:xfrm>
            <a:prstGeom prst="rect">
              <a:avLst/>
            </a:prstGeom>
            <a:solidFill>
              <a:srgbClr val="60D0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Picture Placeholder 21"/>
          <p:cNvSpPr>
            <a:spLocks noGrp="1"/>
          </p:cNvSpPr>
          <p:nvPr>
            <p:ph type="pic" sz="quarter" idx="10"/>
          </p:nvPr>
        </p:nvSpPr>
        <p:spPr>
          <a:xfrm>
            <a:off x="5620871" y="941294"/>
            <a:ext cx="5923523" cy="4756626"/>
          </a:xfrm>
          <a:ln w="6350">
            <a:solidFill>
              <a:schemeClr val="bg1">
                <a:lumMod val="65000"/>
              </a:schemeClr>
            </a:solidFill>
          </a:ln>
        </p:spPr>
        <p:txBody>
          <a:bodyPr/>
          <a:lstStyle/>
          <a:p>
            <a:r>
              <a:rPr lang="en-US" smtClean="0"/>
              <a:t>Click icon to add picture</a:t>
            </a:r>
            <a:endParaRPr lang="en-US"/>
          </a:p>
        </p:txBody>
      </p:sp>
      <p:sp>
        <p:nvSpPr>
          <p:cNvPr id="27" name="Text Placeholder 26"/>
          <p:cNvSpPr>
            <a:spLocks noGrp="1"/>
          </p:cNvSpPr>
          <p:nvPr>
            <p:ph type="body" sz="quarter" idx="12" hasCustomPrompt="1"/>
          </p:nvPr>
        </p:nvSpPr>
        <p:spPr>
          <a:xfrm>
            <a:off x="766482" y="2500132"/>
            <a:ext cx="4545106" cy="3197788"/>
          </a:xfrm>
        </p:spPr>
        <p:txBody>
          <a:bodyPr>
            <a:normAutofit/>
          </a:bodyPr>
          <a:lstStyle>
            <a:lvl1pPr marL="0" indent="0" algn="just">
              <a:buNone/>
              <a:defRPr sz="2000" b="0" i="0">
                <a:solidFill>
                  <a:schemeClr val="bg1"/>
                </a:solidFill>
                <a:latin typeface="Avenir Roman" charset="0"/>
                <a:ea typeface="Avenir Roman" charset="0"/>
                <a:cs typeface="Avenir Roman" charset="0"/>
              </a:defRPr>
            </a:lvl1pPr>
            <a:lvl2pPr marL="457200" indent="0">
              <a:buNone/>
              <a:defRPr sz="1600" b="0" i="0">
                <a:solidFill>
                  <a:srgbClr val="556779"/>
                </a:solidFill>
                <a:latin typeface="Avenir Roman" charset="0"/>
                <a:ea typeface="Avenir Roman" charset="0"/>
                <a:cs typeface="Avenir Roman" charset="0"/>
              </a:defRPr>
            </a:lvl2pPr>
            <a:lvl3pPr marL="914400" indent="0">
              <a:buNone/>
              <a:defRPr sz="1400" b="0" i="0">
                <a:solidFill>
                  <a:srgbClr val="556779"/>
                </a:solidFill>
                <a:latin typeface="Avenir Roman" charset="0"/>
                <a:ea typeface="Avenir Roman" charset="0"/>
                <a:cs typeface="Avenir Roman" charset="0"/>
              </a:defRPr>
            </a:lvl3pPr>
            <a:lvl4pPr marL="1371600" indent="0">
              <a:buNone/>
              <a:defRPr sz="1200" b="0" i="0">
                <a:solidFill>
                  <a:srgbClr val="556779"/>
                </a:solidFill>
                <a:latin typeface="Avenir Roman" charset="0"/>
                <a:ea typeface="Avenir Roman" charset="0"/>
                <a:cs typeface="Avenir Roman" charset="0"/>
              </a:defRPr>
            </a:lvl4pPr>
            <a:lvl5pPr marL="1828800" indent="0">
              <a:buNone/>
              <a:defRPr sz="1200" b="0" i="0">
                <a:solidFill>
                  <a:srgbClr val="556779"/>
                </a:solidFill>
                <a:latin typeface="Avenir Roman" charset="0"/>
                <a:ea typeface="Avenir Roman" charset="0"/>
                <a:cs typeface="Avenir Roman" charset="0"/>
              </a:defRPr>
            </a:lvl5pPr>
          </a:lstStyle>
          <a:p>
            <a:pPr lvl="0"/>
            <a:r>
              <a:rPr lang="en-US" dirty="0" smtClean="0"/>
              <a:t>Click to add text</a:t>
            </a:r>
            <a:endParaRPr lang="en-US" dirty="0"/>
          </a:p>
        </p:txBody>
      </p:sp>
      <p:sp>
        <p:nvSpPr>
          <p:cNvPr id="21" name="Text Placeholder 31"/>
          <p:cNvSpPr>
            <a:spLocks noGrp="1"/>
          </p:cNvSpPr>
          <p:nvPr>
            <p:ph type="body" sz="quarter" idx="14" hasCustomPrompt="1"/>
          </p:nvPr>
        </p:nvSpPr>
        <p:spPr>
          <a:xfrm rot="16200000">
            <a:off x="9324279" y="3151528"/>
            <a:ext cx="4756626" cy="336155"/>
          </a:xfrm>
          <a:effectLst/>
        </p:spPr>
        <p:txBody>
          <a:bodyPr>
            <a:noAutofit/>
          </a:bodyPr>
          <a:lstStyle>
            <a:lvl1pPr marL="0" indent="0">
              <a:buNone/>
              <a:defRPr sz="1050" b="0" i="0">
                <a:solidFill>
                  <a:schemeClr val="bg1"/>
                </a:solidFill>
                <a:effectLst/>
                <a:latin typeface="Avenir Medium" charset="0"/>
                <a:ea typeface="Avenir Medium" charset="0"/>
                <a:cs typeface="Avenir Medium" charset="0"/>
              </a:defRPr>
            </a:lvl1pPr>
            <a:lvl2pPr marL="457200" indent="0">
              <a:buNone/>
              <a:defRPr sz="1200" b="0" i="0">
                <a:solidFill>
                  <a:srgbClr val="556779"/>
                </a:solidFill>
                <a:latin typeface="Avenir Medium" charset="0"/>
                <a:ea typeface="Avenir Medium" charset="0"/>
                <a:cs typeface="Avenir Medium" charset="0"/>
              </a:defRPr>
            </a:lvl2pPr>
            <a:lvl3pPr marL="914400" indent="0">
              <a:buNone/>
              <a:defRPr sz="1200" b="0" i="0">
                <a:solidFill>
                  <a:srgbClr val="556779"/>
                </a:solidFill>
                <a:latin typeface="Avenir Medium" charset="0"/>
                <a:ea typeface="Avenir Medium" charset="0"/>
                <a:cs typeface="Avenir Medium" charset="0"/>
              </a:defRPr>
            </a:lvl3pPr>
            <a:lvl4pPr marL="1371600" indent="0">
              <a:buNone/>
              <a:defRPr sz="1200" b="0" i="0">
                <a:solidFill>
                  <a:srgbClr val="556779"/>
                </a:solidFill>
                <a:latin typeface="Avenir Medium" charset="0"/>
                <a:ea typeface="Avenir Medium" charset="0"/>
                <a:cs typeface="Avenir Medium" charset="0"/>
              </a:defRPr>
            </a:lvl4pPr>
            <a:lvl5pPr marL="1828800" indent="0">
              <a:buNone/>
              <a:defRPr sz="1200" b="0" i="0">
                <a:solidFill>
                  <a:srgbClr val="556779"/>
                </a:solidFill>
                <a:latin typeface="Avenir Medium" charset="0"/>
                <a:ea typeface="Avenir Medium" charset="0"/>
                <a:cs typeface="Avenir Medium" charset="0"/>
              </a:defRPr>
            </a:lvl5pPr>
          </a:lstStyle>
          <a:p>
            <a:pPr lvl="0"/>
            <a:r>
              <a:rPr lang="en-US" dirty="0" smtClean="0"/>
              <a:t>Click to add photo credit</a:t>
            </a:r>
            <a:endParaRPr lang="en-US" dirty="0"/>
          </a:p>
        </p:txBody>
      </p:sp>
      <p:sp>
        <p:nvSpPr>
          <p:cNvPr id="23" name="TextBox 22"/>
          <p:cNvSpPr txBox="1"/>
          <p:nvPr/>
        </p:nvSpPr>
        <p:spPr>
          <a:xfrm>
            <a:off x="8702400" y="6426558"/>
            <a:ext cx="3300712" cy="276999"/>
          </a:xfrm>
          <a:prstGeom prst="rect">
            <a:avLst/>
          </a:prstGeom>
          <a:noFill/>
        </p:spPr>
        <p:txBody>
          <a:bodyPr wrap="none" rtlCol="0">
            <a:spAutoFit/>
          </a:bodyPr>
          <a:lstStyle/>
          <a:p>
            <a:pPr algn="r"/>
            <a:r>
              <a:rPr lang="de-DE" sz="1200" dirty="0" smtClean="0">
                <a:solidFill>
                  <a:schemeClr val="bg1"/>
                </a:solidFill>
                <a:latin typeface="Avenir Medium" charset="0"/>
                <a:ea typeface="Avenir Medium" charset="0"/>
                <a:cs typeface="Avenir Medium" charset="0"/>
              </a:rPr>
              <a:t>© The Xerces Society, Inc. All </a:t>
            </a:r>
            <a:r>
              <a:rPr lang="de-DE" sz="1200" dirty="0" err="1" smtClean="0">
                <a:solidFill>
                  <a:schemeClr val="bg1"/>
                </a:solidFill>
                <a:latin typeface="Avenir Medium" charset="0"/>
                <a:ea typeface="Avenir Medium" charset="0"/>
                <a:cs typeface="Avenir Medium" charset="0"/>
              </a:rPr>
              <a:t>rights</a:t>
            </a:r>
            <a:r>
              <a:rPr lang="de-DE" sz="1200" dirty="0" smtClean="0">
                <a:solidFill>
                  <a:schemeClr val="bg1"/>
                </a:solidFill>
                <a:latin typeface="Avenir Medium" charset="0"/>
                <a:ea typeface="Avenir Medium" charset="0"/>
                <a:cs typeface="Avenir Medium" charset="0"/>
              </a:rPr>
              <a:t> </a:t>
            </a:r>
            <a:r>
              <a:rPr lang="de-DE" sz="1200" dirty="0" err="1" smtClean="0">
                <a:solidFill>
                  <a:schemeClr val="bg1"/>
                </a:solidFill>
                <a:latin typeface="Avenir Medium" charset="0"/>
                <a:ea typeface="Avenir Medium" charset="0"/>
                <a:cs typeface="Avenir Medium" charset="0"/>
              </a:rPr>
              <a:t>reserved</a:t>
            </a:r>
            <a:r>
              <a:rPr lang="de-DE" sz="1200" dirty="0" smtClean="0">
                <a:solidFill>
                  <a:schemeClr val="bg1"/>
                </a:solidFill>
                <a:latin typeface="Avenir Medium" charset="0"/>
                <a:ea typeface="Avenir Medium" charset="0"/>
                <a:cs typeface="Avenir Medium" charset="0"/>
              </a:rPr>
              <a:t>.</a:t>
            </a:r>
            <a:endParaRPr lang="en-US" sz="1200" dirty="0">
              <a:solidFill>
                <a:schemeClr val="bg1"/>
              </a:solidFill>
              <a:latin typeface="Avenir Medium" charset="0"/>
              <a:ea typeface="Avenir Medium" charset="0"/>
              <a:cs typeface="Avenir Medium" charset="0"/>
            </a:endParaRPr>
          </a:p>
        </p:txBody>
      </p:sp>
      <p:pic>
        <p:nvPicPr>
          <p:cNvPr id="24" name="Picture 2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069904" y="5949161"/>
            <a:ext cx="1800765" cy="503154"/>
          </a:xfrm>
          <a:prstGeom prst="rect">
            <a:avLst/>
          </a:prstGeom>
        </p:spPr>
      </p:pic>
    </p:spTree>
    <p:extLst>
      <p:ext uri="{BB962C8B-B14F-4D97-AF65-F5344CB8AC3E}">
        <p14:creationId xmlns:p14="http://schemas.microsoft.com/office/powerpoint/2010/main" val="146171444"/>
      </p:ext>
    </p:extLst>
  </p:cSld>
  <p:clrMapOvr>
    <a:masterClrMapping/>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Text Slide - Dark">
    <p:bg>
      <p:bgPr>
        <a:solidFill>
          <a:schemeClr val="bg1"/>
        </a:solidFill>
        <a:effectLst/>
      </p:bgPr>
    </p:bg>
    <p:spTree>
      <p:nvGrpSpPr>
        <p:cNvPr id="1" name=""/>
        <p:cNvGrpSpPr/>
        <p:nvPr/>
      </p:nvGrpSpPr>
      <p:grpSpPr>
        <a:xfrm>
          <a:off x="0" y="0"/>
          <a:ext cx="0" cy="0"/>
          <a:chOff x="0" y="0"/>
          <a:chExt cx="0" cy="0"/>
        </a:xfrm>
      </p:grpSpPr>
      <p:sp>
        <p:nvSpPr>
          <p:cNvPr id="23" name="Rectangle 22"/>
          <p:cNvSpPr/>
          <p:nvPr/>
        </p:nvSpPr>
        <p:spPr>
          <a:xfrm>
            <a:off x="0" y="1824291"/>
            <a:ext cx="12192000" cy="4008738"/>
          </a:xfrm>
          <a:prstGeom prst="rect">
            <a:avLst/>
          </a:prstGeom>
          <a:solidFill>
            <a:srgbClr val="5567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556779"/>
              </a:solidFill>
            </a:endParaRPr>
          </a:p>
        </p:txBody>
      </p:sp>
      <p:sp>
        <p:nvSpPr>
          <p:cNvPr id="11" name="Title 1"/>
          <p:cNvSpPr>
            <a:spLocks noGrp="1"/>
          </p:cNvSpPr>
          <p:nvPr>
            <p:ph type="ctrTitle" hasCustomPrompt="1"/>
          </p:nvPr>
        </p:nvSpPr>
        <p:spPr>
          <a:xfrm>
            <a:off x="800472" y="295621"/>
            <a:ext cx="10610210" cy="701731"/>
          </a:xfrm>
        </p:spPr>
        <p:txBody>
          <a:bodyPr anchor="b">
            <a:normAutofit/>
          </a:bodyPr>
          <a:lstStyle>
            <a:lvl1pPr algn="ctr">
              <a:defRPr sz="4400" b="0" i="0">
                <a:solidFill>
                  <a:srgbClr val="556779"/>
                </a:solidFill>
                <a:latin typeface="Avenir Roman" charset="0"/>
                <a:ea typeface="Avenir Roman" charset="0"/>
                <a:cs typeface="Avenir Roman" charset="0"/>
              </a:defRPr>
            </a:lvl1pPr>
          </a:lstStyle>
          <a:p>
            <a:r>
              <a:rPr lang="en-US" dirty="0" smtClean="0"/>
              <a:t>Click to add title</a:t>
            </a:r>
            <a:endParaRPr lang="en-US" dirty="0"/>
          </a:p>
        </p:txBody>
      </p:sp>
      <p:sp>
        <p:nvSpPr>
          <p:cNvPr id="17" name="Text Placeholder 26"/>
          <p:cNvSpPr>
            <a:spLocks noGrp="1"/>
          </p:cNvSpPr>
          <p:nvPr>
            <p:ph type="body" sz="quarter" idx="12" hasCustomPrompt="1"/>
          </p:nvPr>
        </p:nvSpPr>
        <p:spPr>
          <a:xfrm>
            <a:off x="1331258" y="1230762"/>
            <a:ext cx="9695329" cy="360119"/>
          </a:xfrm>
        </p:spPr>
        <p:txBody>
          <a:bodyPr>
            <a:normAutofit/>
          </a:bodyPr>
          <a:lstStyle>
            <a:lvl1pPr marL="0" indent="0" algn="ctr">
              <a:buNone/>
              <a:defRPr sz="1800" b="0" i="0">
                <a:solidFill>
                  <a:srgbClr val="556779"/>
                </a:solidFill>
                <a:latin typeface="Avenir Roman" charset="0"/>
                <a:ea typeface="Avenir Roman" charset="0"/>
                <a:cs typeface="Avenir Roman" charset="0"/>
              </a:defRPr>
            </a:lvl1pPr>
            <a:lvl2pPr marL="457200" indent="0">
              <a:buNone/>
              <a:defRPr sz="1600" b="0" i="0">
                <a:solidFill>
                  <a:srgbClr val="556779"/>
                </a:solidFill>
                <a:latin typeface="Avenir Roman" charset="0"/>
                <a:ea typeface="Avenir Roman" charset="0"/>
                <a:cs typeface="Avenir Roman" charset="0"/>
              </a:defRPr>
            </a:lvl2pPr>
            <a:lvl3pPr marL="914400" indent="0">
              <a:buNone/>
              <a:defRPr sz="1400" b="0" i="0">
                <a:solidFill>
                  <a:srgbClr val="556779"/>
                </a:solidFill>
                <a:latin typeface="Avenir Roman" charset="0"/>
                <a:ea typeface="Avenir Roman" charset="0"/>
                <a:cs typeface="Avenir Roman" charset="0"/>
              </a:defRPr>
            </a:lvl3pPr>
            <a:lvl4pPr marL="1371600" indent="0">
              <a:buNone/>
              <a:defRPr sz="1200" b="0" i="0">
                <a:solidFill>
                  <a:srgbClr val="556779"/>
                </a:solidFill>
                <a:latin typeface="Avenir Roman" charset="0"/>
                <a:ea typeface="Avenir Roman" charset="0"/>
                <a:cs typeface="Avenir Roman" charset="0"/>
              </a:defRPr>
            </a:lvl4pPr>
            <a:lvl5pPr marL="1828800" indent="0">
              <a:buNone/>
              <a:defRPr sz="1200" b="0" i="0">
                <a:solidFill>
                  <a:srgbClr val="556779"/>
                </a:solidFill>
                <a:latin typeface="Avenir Roman" charset="0"/>
                <a:ea typeface="Avenir Roman" charset="0"/>
                <a:cs typeface="Avenir Roman" charset="0"/>
              </a:defRPr>
            </a:lvl5pPr>
          </a:lstStyle>
          <a:p>
            <a:pPr lvl="0"/>
            <a:r>
              <a:rPr lang="en-US" dirty="0" smtClean="0"/>
              <a:t>Click to add text</a:t>
            </a:r>
            <a:endParaRPr lang="en-US" dirty="0"/>
          </a:p>
        </p:txBody>
      </p:sp>
      <p:sp>
        <p:nvSpPr>
          <p:cNvPr id="18" name="TextBox 17"/>
          <p:cNvSpPr txBox="1"/>
          <p:nvPr/>
        </p:nvSpPr>
        <p:spPr>
          <a:xfrm>
            <a:off x="8702400" y="6426558"/>
            <a:ext cx="3300712" cy="276999"/>
          </a:xfrm>
          <a:prstGeom prst="rect">
            <a:avLst/>
          </a:prstGeom>
          <a:noFill/>
        </p:spPr>
        <p:txBody>
          <a:bodyPr wrap="none" rtlCol="0">
            <a:spAutoFit/>
          </a:bodyPr>
          <a:lstStyle/>
          <a:p>
            <a:pPr algn="r"/>
            <a:r>
              <a:rPr lang="de-DE" sz="1200" dirty="0" smtClean="0">
                <a:solidFill>
                  <a:srgbClr val="556779"/>
                </a:solidFill>
                <a:latin typeface="Avenir Medium" charset="0"/>
                <a:ea typeface="Avenir Medium" charset="0"/>
                <a:cs typeface="Avenir Medium" charset="0"/>
              </a:rPr>
              <a:t>© The Xerces Society, Inc. All </a:t>
            </a:r>
            <a:r>
              <a:rPr lang="de-DE" sz="1200" dirty="0" err="1" smtClean="0">
                <a:solidFill>
                  <a:srgbClr val="556779"/>
                </a:solidFill>
                <a:latin typeface="Avenir Medium" charset="0"/>
                <a:ea typeface="Avenir Medium" charset="0"/>
                <a:cs typeface="Avenir Medium" charset="0"/>
              </a:rPr>
              <a:t>rights</a:t>
            </a:r>
            <a:r>
              <a:rPr lang="de-DE" sz="1200" dirty="0" smtClean="0">
                <a:solidFill>
                  <a:srgbClr val="556779"/>
                </a:solidFill>
                <a:latin typeface="Avenir Medium" charset="0"/>
                <a:ea typeface="Avenir Medium" charset="0"/>
                <a:cs typeface="Avenir Medium" charset="0"/>
              </a:rPr>
              <a:t> </a:t>
            </a:r>
            <a:r>
              <a:rPr lang="de-DE" sz="1200" dirty="0" err="1" smtClean="0">
                <a:solidFill>
                  <a:srgbClr val="556779"/>
                </a:solidFill>
                <a:latin typeface="Avenir Medium" charset="0"/>
                <a:ea typeface="Avenir Medium" charset="0"/>
                <a:cs typeface="Avenir Medium" charset="0"/>
              </a:rPr>
              <a:t>reserved</a:t>
            </a:r>
            <a:r>
              <a:rPr lang="de-DE" sz="1200" dirty="0" smtClean="0">
                <a:solidFill>
                  <a:srgbClr val="556779"/>
                </a:solidFill>
                <a:latin typeface="Avenir Medium" charset="0"/>
                <a:ea typeface="Avenir Medium" charset="0"/>
                <a:cs typeface="Avenir Medium" charset="0"/>
              </a:rPr>
              <a:t>.</a:t>
            </a:r>
            <a:endParaRPr lang="en-US" sz="1200" dirty="0">
              <a:solidFill>
                <a:srgbClr val="556779"/>
              </a:solidFill>
              <a:latin typeface="Avenir Medium" charset="0"/>
              <a:ea typeface="Avenir Medium" charset="0"/>
              <a:cs typeface="Avenir Medium" charset="0"/>
            </a:endParaRPr>
          </a:p>
        </p:txBody>
      </p:sp>
      <p:pic>
        <p:nvPicPr>
          <p:cNvPr id="19" name="Picture 18"/>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069904" y="5949161"/>
            <a:ext cx="1800765" cy="503155"/>
          </a:xfrm>
          <a:prstGeom prst="rect">
            <a:avLst/>
          </a:prstGeom>
        </p:spPr>
      </p:pic>
      <p:sp>
        <p:nvSpPr>
          <p:cNvPr id="4" name="Text Placeholder 3"/>
          <p:cNvSpPr>
            <a:spLocks noGrp="1"/>
          </p:cNvSpPr>
          <p:nvPr>
            <p:ph type="body" sz="quarter" idx="13"/>
          </p:nvPr>
        </p:nvSpPr>
        <p:spPr>
          <a:xfrm>
            <a:off x="800100" y="2001042"/>
            <a:ext cx="10610850" cy="3629261"/>
          </a:xfrm>
        </p:spPr>
        <p:txBody>
          <a:bodyPr anchor="ctr" anchorCtr="0"/>
          <a:lstStyle>
            <a:lvl1pPr algn="just">
              <a:defRPr b="0" i="0">
                <a:solidFill>
                  <a:schemeClr val="bg1"/>
                </a:solidFill>
                <a:latin typeface="Avenir Roman" charset="0"/>
                <a:ea typeface="Avenir Roman" charset="0"/>
                <a:cs typeface="Avenir Roman" charset="0"/>
              </a:defRPr>
            </a:lvl1pPr>
            <a:lvl2pPr algn="just">
              <a:defRPr b="0" i="0">
                <a:solidFill>
                  <a:schemeClr val="bg1"/>
                </a:solidFill>
                <a:latin typeface="Avenir Roman" charset="0"/>
                <a:ea typeface="Avenir Roman" charset="0"/>
                <a:cs typeface="Avenir Roman" charset="0"/>
              </a:defRPr>
            </a:lvl2pPr>
            <a:lvl3pPr algn="just">
              <a:defRPr b="0" i="0">
                <a:solidFill>
                  <a:schemeClr val="bg1"/>
                </a:solidFill>
                <a:latin typeface="Avenir Roman" charset="0"/>
                <a:ea typeface="Avenir Roman" charset="0"/>
                <a:cs typeface="Avenir Roman" charset="0"/>
              </a:defRPr>
            </a:lvl3pPr>
            <a:lvl4pPr algn="just">
              <a:defRPr b="0" i="0">
                <a:solidFill>
                  <a:schemeClr val="bg1"/>
                </a:solidFill>
                <a:latin typeface="Avenir Roman" charset="0"/>
                <a:ea typeface="Avenir Roman" charset="0"/>
                <a:cs typeface="Avenir Roman" charset="0"/>
              </a:defRPr>
            </a:lvl4pPr>
            <a:lvl5pPr algn="just">
              <a:defRPr b="0" i="0">
                <a:solidFill>
                  <a:schemeClr val="bg1"/>
                </a:solidFill>
                <a:latin typeface="Avenir Roman" charset="0"/>
                <a:ea typeface="Avenir Roman" charset="0"/>
                <a:cs typeface="Avenir Roman"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grpSp>
        <p:nvGrpSpPr>
          <p:cNvPr id="20" name="Group 19"/>
          <p:cNvGrpSpPr/>
          <p:nvPr userDrawn="1"/>
        </p:nvGrpSpPr>
        <p:grpSpPr>
          <a:xfrm>
            <a:off x="3125756" y="1020445"/>
            <a:ext cx="5951622" cy="80833"/>
            <a:chOff x="3125756" y="1020445"/>
            <a:chExt cx="5951622" cy="80833"/>
          </a:xfrm>
        </p:grpSpPr>
        <p:sp>
          <p:nvSpPr>
            <p:cNvPr id="21" name="Rectangle 20"/>
            <p:cNvSpPr/>
            <p:nvPr/>
          </p:nvSpPr>
          <p:spPr>
            <a:xfrm>
              <a:off x="3125756" y="1020445"/>
              <a:ext cx="1485900" cy="80833"/>
            </a:xfrm>
            <a:prstGeom prst="rect">
              <a:avLst/>
            </a:prstGeom>
            <a:solidFill>
              <a:srgbClr val="107B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4611656" y="1020445"/>
              <a:ext cx="1494568" cy="80833"/>
            </a:xfrm>
            <a:prstGeom prst="rect">
              <a:avLst/>
            </a:prstGeom>
            <a:solidFill>
              <a:srgbClr val="A3BB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6105578" y="1020445"/>
              <a:ext cx="1485900" cy="80833"/>
            </a:xfrm>
            <a:prstGeom prst="rect">
              <a:avLst/>
            </a:prstGeom>
            <a:solidFill>
              <a:srgbClr val="1787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7591478" y="1020445"/>
              <a:ext cx="1485900" cy="80833"/>
            </a:xfrm>
            <a:prstGeom prst="rect">
              <a:avLst/>
            </a:prstGeom>
            <a:solidFill>
              <a:srgbClr val="60D0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429409532"/>
      </p:ext>
    </p:extLst>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Four points w/photos - Dark">
    <p:bg>
      <p:bgPr>
        <a:solidFill>
          <a:schemeClr val="bg1"/>
        </a:solidFill>
        <a:effectLst/>
      </p:bgPr>
    </p:bg>
    <p:spTree>
      <p:nvGrpSpPr>
        <p:cNvPr id="1" name=""/>
        <p:cNvGrpSpPr/>
        <p:nvPr/>
      </p:nvGrpSpPr>
      <p:grpSpPr>
        <a:xfrm>
          <a:off x="0" y="0"/>
          <a:ext cx="0" cy="0"/>
          <a:chOff x="0" y="0"/>
          <a:chExt cx="0" cy="0"/>
        </a:xfrm>
      </p:grpSpPr>
      <p:sp>
        <p:nvSpPr>
          <p:cNvPr id="27" name="Rectangle 26"/>
          <p:cNvSpPr/>
          <p:nvPr/>
        </p:nvSpPr>
        <p:spPr>
          <a:xfrm>
            <a:off x="0" y="0"/>
            <a:ext cx="12192000" cy="3208116"/>
          </a:xfrm>
          <a:prstGeom prst="rect">
            <a:avLst/>
          </a:prstGeom>
          <a:solidFill>
            <a:srgbClr val="5567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556779"/>
              </a:solidFill>
            </a:endParaRPr>
          </a:p>
        </p:txBody>
      </p:sp>
      <p:sp>
        <p:nvSpPr>
          <p:cNvPr id="11" name="Title 1"/>
          <p:cNvSpPr>
            <a:spLocks noGrp="1"/>
          </p:cNvSpPr>
          <p:nvPr>
            <p:ph type="ctrTitle" hasCustomPrompt="1"/>
          </p:nvPr>
        </p:nvSpPr>
        <p:spPr>
          <a:xfrm>
            <a:off x="800472" y="295621"/>
            <a:ext cx="10610210" cy="701731"/>
          </a:xfrm>
        </p:spPr>
        <p:txBody>
          <a:bodyPr anchor="b">
            <a:normAutofit/>
          </a:bodyPr>
          <a:lstStyle>
            <a:lvl1pPr algn="ctr">
              <a:defRPr sz="4400" b="0" i="0">
                <a:solidFill>
                  <a:schemeClr val="bg1"/>
                </a:solidFill>
                <a:latin typeface="Avenir Roman" charset="0"/>
                <a:ea typeface="Avenir Roman" charset="0"/>
                <a:cs typeface="Avenir Roman" charset="0"/>
              </a:defRPr>
            </a:lvl1pPr>
          </a:lstStyle>
          <a:p>
            <a:r>
              <a:rPr lang="en-US" dirty="0" smtClean="0"/>
              <a:t>Click to add title</a:t>
            </a:r>
            <a:endParaRPr lang="en-US" dirty="0"/>
          </a:p>
        </p:txBody>
      </p:sp>
      <p:sp>
        <p:nvSpPr>
          <p:cNvPr id="17" name="Text Placeholder 26"/>
          <p:cNvSpPr>
            <a:spLocks noGrp="1"/>
          </p:cNvSpPr>
          <p:nvPr>
            <p:ph type="body" sz="quarter" idx="12" hasCustomPrompt="1"/>
          </p:nvPr>
        </p:nvSpPr>
        <p:spPr>
          <a:xfrm>
            <a:off x="800472" y="1230762"/>
            <a:ext cx="10610210" cy="477604"/>
          </a:xfrm>
        </p:spPr>
        <p:txBody>
          <a:bodyPr>
            <a:normAutofit/>
          </a:bodyPr>
          <a:lstStyle>
            <a:lvl1pPr marL="0" indent="0" algn="ctr">
              <a:buNone/>
              <a:defRPr sz="1800" b="0" i="0">
                <a:solidFill>
                  <a:schemeClr val="bg1"/>
                </a:solidFill>
                <a:latin typeface="Avenir Roman" charset="0"/>
                <a:ea typeface="Avenir Roman" charset="0"/>
                <a:cs typeface="Avenir Roman" charset="0"/>
              </a:defRPr>
            </a:lvl1pPr>
            <a:lvl2pPr marL="457200" indent="0">
              <a:buNone/>
              <a:defRPr sz="1600" b="0" i="0">
                <a:solidFill>
                  <a:srgbClr val="556779"/>
                </a:solidFill>
                <a:latin typeface="Avenir Roman" charset="0"/>
                <a:ea typeface="Avenir Roman" charset="0"/>
                <a:cs typeface="Avenir Roman" charset="0"/>
              </a:defRPr>
            </a:lvl2pPr>
            <a:lvl3pPr marL="914400" indent="0">
              <a:buNone/>
              <a:defRPr sz="1400" b="0" i="0">
                <a:solidFill>
                  <a:srgbClr val="556779"/>
                </a:solidFill>
                <a:latin typeface="Avenir Roman" charset="0"/>
                <a:ea typeface="Avenir Roman" charset="0"/>
                <a:cs typeface="Avenir Roman" charset="0"/>
              </a:defRPr>
            </a:lvl3pPr>
            <a:lvl4pPr marL="1371600" indent="0">
              <a:buNone/>
              <a:defRPr sz="1200" b="0" i="0">
                <a:solidFill>
                  <a:srgbClr val="556779"/>
                </a:solidFill>
                <a:latin typeface="Avenir Roman" charset="0"/>
                <a:ea typeface="Avenir Roman" charset="0"/>
                <a:cs typeface="Avenir Roman" charset="0"/>
              </a:defRPr>
            </a:lvl4pPr>
            <a:lvl5pPr marL="1828800" indent="0">
              <a:buNone/>
              <a:defRPr sz="1200" b="0" i="0">
                <a:solidFill>
                  <a:srgbClr val="556779"/>
                </a:solidFill>
                <a:latin typeface="Avenir Roman" charset="0"/>
                <a:ea typeface="Avenir Roman" charset="0"/>
                <a:cs typeface="Avenir Roman" charset="0"/>
              </a:defRPr>
            </a:lvl5pPr>
          </a:lstStyle>
          <a:p>
            <a:pPr lvl="0"/>
            <a:r>
              <a:rPr lang="en-US" dirty="0" smtClean="0"/>
              <a:t>Click to add text</a:t>
            </a:r>
            <a:endParaRPr lang="en-US" dirty="0"/>
          </a:p>
        </p:txBody>
      </p:sp>
      <p:sp>
        <p:nvSpPr>
          <p:cNvPr id="18" name="TextBox 17"/>
          <p:cNvSpPr txBox="1"/>
          <p:nvPr/>
        </p:nvSpPr>
        <p:spPr>
          <a:xfrm>
            <a:off x="8702400" y="6426558"/>
            <a:ext cx="3300712" cy="276999"/>
          </a:xfrm>
          <a:prstGeom prst="rect">
            <a:avLst/>
          </a:prstGeom>
          <a:noFill/>
        </p:spPr>
        <p:txBody>
          <a:bodyPr wrap="none" rtlCol="0">
            <a:spAutoFit/>
          </a:bodyPr>
          <a:lstStyle/>
          <a:p>
            <a:pPr algn="r"/>
            <a:r>
              <a:rPr lang="de-DE" sz="1200" dirty="0" smtClean="0">
                <a:solidFill>
                  <a:srgbClr val="556779"/>
                </a:solidFill>
                <a:latin typeface="Avenir Medium" charset="0"/>
                <a:ea typeface="Avenir Medium" charset="0"/>
                <a:cs typeface="Avenir Medium" charset="0"/>
              </a:rPr>
              <a:t>© The Xerces Society, Inc. All </a:t>
            </a:r>
            <a:r>
              <a:rPr lang="de-DE" sz="1200" dirty="0" err="1" smtClean="0">
                <a:solidFill>
                  <a:srgbClr val="556779"/>
                </a:solidFill>
                <a:latin typeface="Avenir Medium" charset="0"/>
                <a:ea typeface="Avenir Medium" charset="0"/>
                <a:cs typeface="Avenir Medium" charset="0"/>
              </a:rPr>
              <a:t>rights</a:t>
            </a:r>
            <a:r>
              <a:rPr lang="de-DE" sz="1200" dirty="0" smtClean="0">
                <a:solidFill>
                  <a:srgbClr val="556779"/>
                </a:solidFill>
                <a:latin typeface="Avenir Medium" charset="0"/>
                <a:ea typeface="Avenir Medium" charset="0"/>
                <a:cs typeface="Avenir Medium" charset="0"/>
              </a:rPr>
              <a:t> </a:t>
            </a:r>
            <a:r>
              <a:rPr lang="de-DE" sz="1200" dirty="0" err="1" smtClean="0">
                <a:solidFill>
                  <a:srgbClr val="556779"/>
                </a:solidFill>
                <a:latin typeface="Avenir Medium" charset="0"/>
                <a:ea typeface="Avenir Medium" charset="0"/>
                <a:cs typeface="Avenir Medium" charset="0"/>
              </a:rPr>
              <a:t>reserved</a:t>
            </a:r>
            <a:r>
              <a:rPr lang="de-DE" sz="1200" dirty="0" smtClean="0">
                <a:solidFill>
                  <a:srgbClr val="556779"/>
                </a:solidFill>
                <a:latin typeface="Avenir Medium" charset="0"/>
                <a:ea typeface="Avenir Medium" charset="0"/>
                <a:cs typeface="Avenir Medium" charset="0"/>
              </a:rPr>
              <a:t>.</a:t>
            </a:r>
            <a:endParaRPr lang="en-US" sz="1200" dirty="0">
              <a:solidFill>
                <a:srgbClr val="556779"/>
              </a:solidFill>
              <a:latin typeface="Avenir Medium" charset="0"/>
              <a:ea typeface="Avenir Medium" charset="0"/>
              <a:cs typeface="Avenir Medium" charset="0"/>
            </a:endParaRPr>
          </a:p>
        </p:txBody>
      </p:sp>
      <p:pic>
        <p:nvPicPr>
          <p:cNvPr id="19" name="Picture 18"/>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069904" y="5949161"/>
            <a:ext cx="1800765" cy="503155"/>
          </a:xfrm>
          <a:prstGeom prst="rect">
            <a:avLst/>
          </a:prstGeom>
        </p:spPr>
      </p:pic>
      <p:sp>
        <p:nvSpPr>
          <p:cNvPr id="3" name="Picture Placeholder 2"/>
          <p:cNvSpPr>
            <a:spLocks noGrp="1"/>
          </p:cNvSpPr>
          <p:nvPr>
            <p:ph type="pic" sz="quarter" idx="13"/>
          </p:nvPr>
        </p:nvSpPr>
        <p:spPr>
          <a:xfrm>
            <a:off x="1455517" y="3822186"/>
            <a:ext cx="2315431" cy="1995980"/>
          </a:xfrm>
        </p:spPr>
        <p:txBody>
          <a:bodyPr/>
          <a:lstStyle/>
          <a:p>
            <a:r>
              <a:rPr lang="en-US" smtClean="0"/>
              <a:t>Click icon to add picture</a:t>
            </a:r>
            <a:endParaRPr lang="en-US"/>
          </a:p>
        </p:txBody>
      </p:sp>
      <p:sp>
        <p:nvSpPr>
          <p:cNvPr id="20" name="Picture Placeholder 2"/>
          <p:cNvSpPr>
            <a:spLocks noGrp="1"/>
          </p:cNvSpPr>
          <p:nvPr>
            <p:ph type="pic" sz="quarter" idx="14"/>
          </p:nvPr>
        </p:nvSpPr>
        <p:spPr>
          <a:xfrm>
            <a:off x="3780568" y="3822186"/>
            <a:ext cx="2333677" cy="1995980"/>
          </a:xfrm>
        </p:spPr>
        <p:txBody>
          <a:bodyPr/>
          <a:lstStyle/>
          <a:p>
            <a:r>
              <a:rPr lang="en-US" smtClean="0"/>
              <a:t>Click icon to add picture</a:t>
            </a:r>
            <a:endParaRPr lang="en-US"/>
          </a:p>
        </p:txBody>
      </p:sp>
      <p:sp>
        <p:nvSpPr>
          <p:cNvPr id="21" name="Picture Placeholder 2"/>
          <p:cNvSpPr>
            <a:spLocks noGrp="1"/>
          </p:cNvSpPr>
          <p:nvPr>
            <p:ph type="pic" sz="quarter" idx="15"/>
          </p:nvPr>
        </p:nvSpPr>
        <p:spPr>
          <a:xfrm>
            <a:off x="6114245" y="3822186"/>
            <a:ext cx="2333677" cy="1995980"/>
          </a:xfrm>
        </p:spPr>
        <p:txBody>
          <a:bodyPr/>
          <a:lstStyle/>
          <a:p>
            <a:r>
              <a:rPr lang="en-US" smtClean="0"/>
              <a:t>Click icon to add picture</a:t>
            </a:r>
            <a:endParaRPr lang="en-US"/>
          </a:p>
        </p:txBody>
      </p:sp>
      <p:sp>
        <p:nvSpPr>
          <p:cNvPr id="22" name="Picture Placeholder 2"/>
          <p:cNvSpPr>
            <a:spLocks noGrp="1"/>
          </p:cNvSpPr>
          <p:nvPr>
            <p:ph type="pic" sz="quarter" idx="16"/>
          </p:nvPr>
        </p:nvSpPr>
        <p:spPr>
          <a:xfrm>
            <a:off x="8456590" y="3822186"/>
            <a:ext cx="2325009" cy="1995980"/>
          </a:xfrm>
        </p:spPr>
        <p:txBody>
          <a:bodyPr/>
          <a:lstStyle/>
          <a:p>
            <a:r>
              <a:rPr lang="en-US" smtClean="0"/>
              <a:t>Click icon to add picture</a:t>
            </a:r>
            <a:endParaRPr lang="en-US"/>
          </a:p>
        </p:txBody>
      </p:sp>
      <p:sp>
        <p:nvSpPr>
          <p:cNvPr id="24" name="Rectangle 23"/>
          <p:cNvSpPr/>
          <p:nvPr/>
        </p:nvSpPr>
        <p:spPr>
          <a:xfrm>
            <a:off x="1446890" y="1806538"/>
            <a:ext cx="2342345" cy="2023013"/>
          </a:xfrm>
          <a:prstGeom prst="rect">
            <a:avLst/>
          </a:prstGeom>
          <a:solidFill>
            <a:srgbClr val="107B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3781044" y="1804276"/>
            <a:ext cx="2342345" cy="2023013"/>
          </a:xfrm>
          <a:prstGeom prst="rect">
            <a:avLst/>
          </a:prstGeom>
          <a:solidFill>
            <a:srgbClr val="A3BB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6114721" y="1804276"/>
            <a:ext cx="2342345" cy="2023013"/>
          </a:xfrm>
          <a:prstGeom prst="rect">
            <a:avLst/>
          </a:prstGeom>
          <a:solidFill>
            <a:srgbClr val="1787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8457542" y="1804276"/>
            <a:ext cx="2332725" cy="2023013"/>
          </a:xfrm>
          <a:prstGeom prst="rect">
            <a:avLst/>
          </a:prstGeom>
          <a:solidFill>
            <a:srgbClr val="60D0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 Placeholder 26"/>
          <p:cNvSpPr>
            <a:spLocks noGrp="1"/>
          </p:cNvSpPr>
          <p:nvPr>
            <p:ph type="body" sz="quarter" idx="17" hasCustomPrompt="1"/>
          </p:nvPr>
        </p:nvSpPr>
        <p:spPr>
          <a:xfrm>
            <a:off x="1618032" y="2709510"/>
            <a:ext cx="1985780" cy="1017344"/>
          </a:xfrm>
        </p:spPr>
        <p:txBody>
          <a:bodyPr>
            <a:normAutofit/>
          </a:bodyPr>
          <a:lstStyle>
            <a:lvl1pPr marL="0" indent="0" algn="l">
              <a:buNone/>
              <a:defRPr sz="1800" b="0" i="0">
                <a:solidFill>
                  <a:schemeClr val="bg1"/>
                </a:solidFill>
                <a:latin typeface="Avenir Roman" charset="0"/>
                <a:ea typeface="Avenir Roman" charset="0"/>
                <a:cs typeface="Avenir Roman" charset="0"/>
              </a:defRPr>
            </a:lvl1pPr>
            <a:lvl2pPr marL="457200" indent="0">
              <a:buNone/>
              <a:defRPr sz="1600" b="0" i="0">
                <a:solidFill>
                  <a:srgbClr val="556779"/>
                </a:solidFill>
                <a:latin typeface="Avenir Roman" charset="0"/>
                <a:ea typeface="Avenir Roman" charset="0"/>
                <a:cs typeface="Avenir Roman" charset="0"/>
              </a:defRPr>
            </a:lvl2pPr>
            <a:lvl3pPr marL="914400" indent="0">
              <a:buNone/>
              <a:defRPr sz="1400" b="0" i="0">
                <a:solidFill>
                  <a:srgbClr val="556779"/>
                </a:solidFill>
                <a:latin typeface="Avenir Roman" charset="0"/>
                <a:ea typeface="Avenir Roman" charset="0"/>
                <a:cs typeface="Avenir Roman" charset="0"/>
              </a:defRPr>
            </a:lvl3pPr>
            <a:lvl4pPr marL="1371600" indent="0">
              <a:buNone/>
              <a:defRPr sz="1200" b="0" i="0">
                <a:solidFill>
                  <a:srgbClr val="556779"/>
                </a:solidFill>
                <a:latin typeface="Avenir Roman" charset="0"/>
                <a:ea typeface="Avenir Roman" charset="0"/>
                <a:cs typeface="Avenir Roman" charset="0"/>
              </a:defRPr>
            </a:lvl4pPr>
            <a:lvl5pPr marL="1828800" indent="0">
              <a:buNone/>
              <a:defRPr sz="1200" b="0" i="0">
                <a:solidFill>
                  <a:srgbClr val="556779"/>
                </a:solidFill>
                <a:latin typeface="Avenir Roman" charset="0"/>
                <a:ea typeface="Avenir Roman" charset="0"/>
                <a:cs typeface="Avenir Roman" charset="0"/>
              </a:defRPr>
            </a:lvl5pPr>
          </a:lstStyle>
          <a:p>
            <a:pPr lvl="0"/>
            <a:r>
              <a:rPr lang="en-US" dirty="0" smtClean="0"/>
              <a:t>Click to add text</a:t>
            </a:r>
            <a:endParaRPr lang="en-US" dirty="0"/>
          </a:p>
        </p:txBody>
      </p:sp>
      <p:sp>
        <p:nvSpPr>
          <p:cNvPr id="36" name="Text Placeholder 26"/>
          <p:cNvSpPr>
            <a:spLocks noGrp="1"/>
          </p:cNvSpPr>
          <p:nvPr>
            <p:ph type="body" sz="quarter" idx="18" hasCustomPrompt="1"/>
          </p:nvPr>
        </p:nvSpPr>
        <p:spPr>
          <a:xfrm>
            <a:off x="3891760" y="2709510"/>
            <a:ext cx="1985780" cy="1017344"/>
          </a:xfrm>
        </p:spPr>
        <p:txBody>
          <a:bodyPr>
            <a:normAutofit/>
          </a:bodyPr>
          <a:lstStyle>
            <a:lvl1pPr marL="0" indent="0" algn="l">
              <a:buNone/>
              <a:defRPr sz="1800" b="0" i="0">
                <a:solidFill>
                  <a:schemeClr val="bg1"/>
                </a:solidFill>
                <a:latin typeface="Avenir Roman" charset="0"/>
                <a:ea typeface="Avenir Roman" charset="0"/>
                <a:cs typeface="Avenir Roman" charset="0"/>
              </a:defRPr>
            </a:lvl1pPr>
            <a:lvl2pPr marL="457200" indent="0">
              <a:buNone/>
              <a:defRPr sz="1600" b="0" i="0">
                <a:solidFill>
                  <a:srgbClr val="556779"/>
                </a:solidFill>
                <a:latin typeface="Avenir Roman" charset="0"/>
                <a:ea typeface="Avenir Roman" charset="0"/>
                <a:cs typeface="Avenir Roman" charset="0"/>
              </a:defRPr>
            </a:lvl2pPr>
            <a:lvl3pPr marL="914400" indent="0">
              <a:buNone/>
              <a:defRPr sz="1400" b="0" i="0">
                <a:solidFill>
                  <a:srgbClr val="556779"/>
                </a:solidFill>
                <a:latin typeface="Avenir Roman" charset="0"/>
                <a:ea typeface="Avenir Roman" charset="0"/>
                <a:cs typeface="Avenir Roman" charset="0"/>
              </a:defRPr>
            </a:lvl3pPr>
            <a:lvl4pPr marL="1371600" indent="0">
              <a:buNone/>
              <a:defRPr sz="1200" b="0" i="0">
                <a:solidFill>
                  <a:srgbClr val="556779"/>
                </a:solidFill>
                <a:latin typeface="Avenir Roman" charset="0"/>
                <a:ea typeface="Avenir Roman" charset="0"/>
                <a:cs typeface="Avenir Roman" charset="0"/>
              </a:defRPr>
            </a:lvl4pPr>
            <a:lvl5pPr marL="1828800" indent="0">
              <a:buNone/>
              <a:defRPr sz="1200" b="0" i="0">
                <a:solidFill>
                  <a:srgbClr val="556779"/>
                </a:solidFill>
                <a:latin typeface="Avenir Roman" charset="0"/>
                <a:ea typeface="Avenir Roman" charset="0"/>
                <a:cs typeface="Avenir Roman" charset="0"/>
              </a:defRPr>
            </a:lvl5pPr>
          </a:lstStyle>
          <a:p>
            <a:pPr lvl="0"/>
            <a:r>
              <a:rPr lang="en-US" dirty="0" smtClean="0"/>
              <a:t>Click to add text</a:t>
            </a:r>
            <a:endParaRPr lang="en-US" dirty="0"/>
          </a:p>
        </p:txBody>
      </p:sp>
      <p:sp>
        <p:nvSpPr>
          <p:cNvPr id="37" name="Text Placeholder 26"/>
          <p:cNvSpPr>
            <a:spLocks noGrp="1"/>
          </p:cNvSpPr>
          <p:nvPr>
            <p:ph type="body" sz="quarter" idx="19" hasCustomPrompt="1"/>
          </p:nvPr>
        </p:nvSpPr>
        <p:spPr>
          <a:xfrm>
            <a:off x="6222458" y="2698622"/>
            <a:ext cx="1985780" cy="1017344"/>
          </a:xfrm>
        </p:spPr>
        <p:txBody>
          <a:bodyPr>
            <a:normAutofit/>
          </a:bodyPr>
          <a:lstStyle>
            <a:lvl1pPr marL="0" indent="0" algn="l">
              <a:buNone/>
              <a:defRPr sz="1800" b="0" i="0">
                <a:solidFill>
                  <a:schemeClr val="bg1"/>
                </a:solidFill>
                <a:latin typeface="Avenir Roman" charset="0"/>
                <a:ea typeface="Avenir Roman" charset="0"/>
                <a:cs typeface="Avenir Roman" charset="0"/>
              </a:defRPr>
            </a:lvl1pPr>
            <a:lvl2pPr marL="457200" indent="0">
              <a:buNone/>
              <a:defRPr sz="1600" b="0" i="0">
                <a:solidFill>
                  <a:srgbClr val="556779"/>
                </a:solidFill>
                <a:latin typeface="Avenir Roman" charset="0"/>
                <a:ea typeface="Avenir Roman" charset="0"/>
                <a:cs typeface="Avenir Roman" charset="0"/>
              </a:defRPr>
            </a:lvl2pPr>
            <a:lvl3pPr marL="914400" indent="0">
              <a:buNone/>
              <a:defRPr sz="1400" b="0" i="0">
                <a:solidFill>
                  <a:srgbClr val="556779"/>
                </a:solidFill>
                <a:latin typeface="Avenir Roman" charset="0"/>
                <a:ea typeface="Avenir Roman" charset="0"/>
                <a:cs typeface="Avenir Roman" charset="0"/>
              </a:defRPr>
            </a:lvl3pPr>
            <a:lvl4pPr marL="1371600" indent="0">
              <a:buNone/>
              <a:defRPr sz="1200" b="0" i="0">
                <a:solidFill>
                  <a:srgbClr val="556779"/>
                </a:solidFill>
                <a:latin typeface="Avenir Roman" charset="0"/>
                <a:ea typeface="Avenir Roman" charset="0"/>
                <a:cs typeface="Avenir Roman" charset="0"/>
              </a:defRPr>
            </a:lvl4pPr>
            <a:lvl5pPr marL="1828800" indent="0">
              <a:buNone/>
              <a:defRPr sz="1200" b="0" i="0">
                <a:solidFill>
                  <a:srgbClr val="556779"/>
                </a:solidFill>
                <a:latin typeface="Avenir Roman" charset="0"/>
                <a:ea typeface="Avenir Roman" charset="0"/>
                <a:cs typeface="Avenir Roman" charset="0"/>
              </a:defRPr>
            </a:lvl5pPr>
          </a:lstStyle>
          <a:p>
            <a:pPr lvl="0"/>
            <a:r>
              <a:rPr lang="en-US" dirty="0" smtClean="0"/>
              <a:t>Click to add text</a:t>
            </a:r>
            <a:endParaRPr lang="en-US" dirty="0"/>
          </a:p>
        </p:txBody>
      </p:sp>
      <p:sp>
        <p:nvSpPr>
          <p:cNvPr id="38" name="Text Placeholder 26"/>
          <p:cNvSpPr>
            <a:spLocks noGrp="1"/>
          </p:cNvSpPr>
          <p:nvPr>
            <p:ph type="body" sz="quarter" idx="20" hasCustomPrompt="1"/>
          </p:nvPr>
        </p:nvSpPr>
        <p:spPr>
          <a:xfrm>
            <a:off x="8544082" y="2698622"/>
            <a:ext cx="1985780" cy="1017344"/>
          </a:xfrm>
        </p:spPr>
        <p:txBody>
          <a:bodyPr>
            <a:normAutofit/>
          </a:bodyPr>
          <a:lstStyle>
            <a:lvl1pPr marL="0" indent="0" algn="l">
              <a:buNone/>
              <a:defRPr sz="1800" b="0" i="0">
                <a:solidFill>
                  <a:schemeClr val="bg1"/>
                </a:solidFill>
                <a:latin typeface="Avenir Roman" charset="0"/>
                <a:ea typeface="Avenir Roman" charset="0"/>
                <a:cs typeface="Avenir Roman" charset="0"/>
              </a:defRPr>
            </a:lvl1pPr>
            <a:lvl2pPr marL="457200" indent="0">
              <a:buNone/>
              <a:defRPr sz="1600" b="0" i="0">
                <a:solidFill>
                  <a:srgbClr val="556779"/>
                </a:solidFill>
                <a:latin typeface="Avenir Roman" charset="0"/>
                <a:ea typeface="Avenir Roman" charset="0"/>
                <a:cs typeface="Avenir Roman" charset="0"/>
              </a:defRPr>
            </a:lvl2pPr>
            <a:lvl3pPr marL="914400" indent="0">
              <a:buNone/>
              <a:defRPr sz="1400" b="0" i="0">
                <a:solidFill>
                  <a:srgbClr val="556779"/>
                </a:solidFill>
                <a:latin typeface="Avenir Roman" charset="0"/>
                <a:ea typeface="Avenir Roman" charset="0"/>
                <a:cs typeface="Avenir Roman" charset="0"/>
              </a:defRPr>
            </a:lvl3pPr>
            <a:lvl4pPr marL="1371600" indent="0">
              <a:buNone/>
              <a:defRPr sz="1200" b="0" i="0">
                <a:solidFill>
                  <a:srgbClr val="556779"/>
                </a:solidFill>
                <a:latin typeface="Avenir Roman" charset="0"/>
                <a:ea typeface="Avenir Roman" charset="0"/>
                <a:cs typeface="Avenir Roman" charset="0"/>
              </a:defRPr>
            </a:lvl4pPr>
            <a:lvl5pPr marL="1828800" indent="0">
              <a:buNone/>
              <a:defRPr sz="1200" b="0" i="0">
                <a:solidFill>
                  <a:srgbClr val="556779"/>
                </a:solidFill>
                <a:latin typeface="Avenir Roman" charset="0"/>
                <a:ea typeface="Avenir Roman" charset="0"/>
                <a:cs typeface="Avenir Roman" charset="0"/>
              </a:defRPr>
            </a:lvl5pPr>
          </a:lstStyle>
          <a:p>
            <a:pPr lvl="0"/>
            <a:r>
              <a:rPr lang="en-US" dirty="0" smtClean="0"/>
              <a:t>Click to add text</a:t>
            </a:r>
            <a:endParaRPr lang="en-US" dirty="0"/>
          </a:p>
        </p:txBody>
      </p:sp>
      <p:sp>
        <p:nvSpPr>
          <p:cNvPr id="39" name="Text Placeholder 3"/>
          <p:cNvSpPr>
            <a:spLocks noGrp="1"/>
          </p:cNvSpPr>
          <p:nvPr>
            <p:ph type="body" sz="quarter" idx="26" hasCustomPrompt="1"/>
          </p:nvPr>
        </p:nvSpPr>
        <p:spPr>
          <a:xfrm>
            <a:off x="1617557" y="1875672"/>
            <a:ext cx="1986255" cy="827001"/>
          </a:xfrm>
        </p:spPr>
        <p:txBody>
          <a:bodyPr anchor="b" anchorCtr="0">
            <a:normAutofit/>
          </a:bodyPr>
          <a:lstStyle>
            <a:lvl1pPr marL="0" indent="0" algn="l">
              <a:buNone/>
              <a:defRPr sz="2400" b="0" i="0">
                <a:solidFill>
                  <a:schemeClr val="bg1"/>
                </a:solidFill>
                <a:latin typeface="Avenir Roman" charset="0"/>
                <a:ea typeface="Avenir Roman" charset="0"/>
                <a:cs typeface="Avenir Roman" charset="0"/>
              </a:defRPr>
            </a:lvl1pPr>
            <a:lvl2pPr algn="ctr">
              <a:defRPr sz="2000" b="0" i="0">
                <a:solidFill>
                  <a:schemeClr val="bg1"/>
                </a:solidFill>
                <a:latin typeface="Avenir Roman" charset="0"/>
                <a:ea typeface="Avenir Roman" charset="0"/>
                <a:cs typeface="Avenir Roman" charset="0"/>
              </a:defRPr>
            </a:lvl2pPr>
            <a:lvl3pPr algn="ctr">
              <a:defRPr sz="1800" b="0" i="0">
                <a:solidFill>
                  <a:schemeClr val="bg1"/>
                </a:solidFill>
                <a:latin typeface="Avenir Roman" charset="0"/>
                <a:ea typeface="Avenir Roman" charset="0"/>
                <a:cs typeface="Avenir Roman" charset="0"/>
              </a:defRPr>
            </a:lvl3pPr>
            <a:lvl4pPr algn="ctr">
              <a:defRPr sz="1600" b="0" i="0">
                <a:solidFill>
                  <a:schemeClr val="bg1"/>
                </a:solidFill>
                <a:latin typeface="Avenir Roman" charset="0"/>
                <a:ea typeface="Avenir Roman" charset="0"/>
                <a:cs typeface="Avenir Roman" charset="0"/>
              </a:defRPr>
            </a:lvl4pPr>
            <a:lvl5pPr algn="ctr">
              <a:defRPr sz="1600" b="0" i="0">
                <a:solidFill>
                  <a:schemeClr val="bg1"/>
                </a:solidFill>
                <a:latin typeface="Avenir Roman" charset="0"/>
                <a:ea typeface="Avenir Roman" charset="0"/>
                <a:cs typeface="Avenir Roman" charset="0"/>
              </a:defRPr>
            </a:lvl5pPr>
          </a:lstStyle>
          <a:p>
            <a:pPr lvl="0"/>
            <a:r>
              <a:rPr lang="en-US" dirty="0" smtClean="0"/>
              <a:t>Click to add title</a:t>
            </a:r>
            <a:endParaRPr lang="en-US" dirty="0"/>
          </a:p>
        </p:txBody>
      </p:sp>
      <p:sp>
        <p:nvSpPr>
          <p:cNvPr id="40" name="Text Placeholder 3"/>
          <p:cNvSpPr>
            <a:spLocks noGrp="1"/>
          </p:cNvSpPr>
          <p:nvPr>
            <p:ph type="body" sz="quarter" idx="27" hasCustomPrompt="1"/>
          </p:nvPr>
        </p:nvSpPr>
        <p:spPr>
          <a:xfrm>
            <a:off x="3898432" y="1880247"/>
            <a:ext cx="1986255" cy="827001"/>
          </a:xfrm>
        </p:spPr>
        <p:txBody>
          <a:bodyPr anchor="b" anchorCtr="0">
            <a:normAutofit/>
          </a:bodyPr>
          <a:lstStyle>
            <a:lvl1pPr marL="0" indent="0" algn="l">
              <a:buNone/>
              <a:defRPr sz="2400" b="0" i="0">
                <a:solidFill>
                  <a:schemeClr val="bg1"/>
                </a:solidFill>
                <a:latin typeface="Avenir Roman" charset="0"/>
                <a:ea typeface="Avenir Roman" charset="0"/>
                <a:cs typeface="Avenir Roman" charset="0"/>
              </a:defRPr>
            </a:lvl1pPr>
            <a:lvl2pPr algn="ctr">
              <a:defRPr sz="2000" b="0" i="0">
                <a:solidFill>
                  <a:schemeClr val="bg1"/>
                </a:solidFill>
                <a:latin typeface="Avenir Roman" charset="0"/>
                <a:ea typeface="Avenir Roman" charset="0"/>
                <a:cs typeface="Avenir Roman" charset="0"/>
              </a:defRPr>
            </a:lvl2pPr>
            <a:lvl3pPr algn="ctr">
              <a:defRPr sz="1800" b="0" i="0">
                <a:solidFill>
                  <a:schemeClr val="bg1"/>
                </a:solidFill>
                <a:latin typeface="Avenir Roman" charset="0"/>
                <a:ea typeface="Avenir Roman" charset="0"/>
                <a:cs typeface="Avenir Roman" charset="0"/>
              </a:defRPr>
            </a:lvl3pPr>
            <a:lvl4pPr algn="ctr">
              <a:defRPr sz="1600" b="0" i="0">
                <a:solidFill>
                  <a:schemeClr val="bg1"/>
                </a:solidFill>
                <a:latin typeface="Avenir Roman" charset="0"/>
                <a:ea typeface="Avenir Roman" charset="0"/>
                <a:cs typeface="Avenir Roman" charset="0"/>
              </a:defRPr>
            </a:lvl4pPr>
            <a:lvl5pPr algn="ctr">
              <a:defRPr sz="1600" b="0" i="0">
                <a:solidFill>
                  <a:schemeClr val="bg1"/>
                </a:solidFill>
                <a:latin typeface="Avenir Roman" charset="0"/>
                <a:ea typeface="Avenir Roman" charset="0"/>
                <a:cs typeface="Avenir Roman" charset="0"/>
              </a:defRPr>
            </a:lvl5pPr>
          </a:lstStyle>
          <a:p>
            <a:pPr lvl="0"/>
            <a:r>
              <a:rPr lang="en-US" dirty="0" smtClean="0"/>
              <a:t>Click to add title</a:t>
            </a:r>
            <a:endParaRPr lang="en-US" dirty="0"/>
          </a:p>
        </p:txBody>
      </p:sp>
      <p:sp>
        <p:nvSpPr>
          <p:cNvPr id="41" name="Text Placeholder 3"/>
          <p:cNvSpPr>
            <a:spLocks noGrp="1"/>
          </p:cNvSpPr>
          <p:nvPr>
            <p:ph type="body" sz="quarter" idx="28" hasCustomPrompt="1"/>
          </p:nvPr>
        </p:nvSpPr>
        <p:spPr>
          <a:xfrm>
            <a:off x="6232586" y="1867320"/>
            <a:ext cx="1986255" cy="827001"/>
          </a:xfrm>
        </p:spPr>
        <p:txBody>
          <a:bodyPr anchor="b" anchorCtr="0">
            <a:normAutofit/>
          </a:bodyPr>
          <a:lstStyle>
            <a:lvl1pPr marL="0" indent="0" algn="l">
              <a:buNone/>
              <a:defRPr sz="2400" b="0" i="0">
                <a:solidFill>
                  <a:schemeClr val="bg1"/>
                </a:solidFill>
                <a:latin typeface="Avenir Roman" charset="0"/>
                <a:ea typeface="Avenir Roman" charset="0"/>
                <a:cs typeface="Avenir Roman" charset="0"/>
              </a:defRPr>
            </a:lvl1pPr>
            <a:lvl2pPr algn="ctr">
              <a:defRPr sz="2000" b="0" i="0">
                <a:solidFill>
                  <a:schemeClr val="bg1"/>
                </a:solidFill>
                <a:latin typeface="Avenir Roman" charset="0"/>
                <a:ea typeface="Avenir Roman" charset="0"/>
                <a:cs typeface="Avenir Roman" charset="0"/>
              </a:defRPr>
            </a:lvl2pPr>
            <a:lvl3pPr algn="ctr">
              <a:defRPr sz="1800" b="0" i="0">
                <a:solidFill>
                  <a:schemeClr val="bg1"/>
                </a:solidFill>
                <a:latin typeface="Avenir Roman" charset="0"/>
                <a:ea typeface="Avenir Roman" charset="0"/>
                <a:cs typeface="Avenir Roman" charset="0"/>
              </a:defRPr>
            </a:lvl3pPr>
            <a:lvl4pPr algn="ctr">
              <a:defRPr sz="1600" b="0" i="0">
                <a:solidFill>
                  <a:schemeClr val="bg1"/>
                </a:solidFill>
                <a:latin typeface="Avenir Roman" charset="0"/>
                <a:ea typeface="Avenir Roman" charset="0"/>
                <a:cs typeface="Avenir Roman" charset="0"/>
              </a:defRPr>
            </a:lvl4pPr>
            <a:lvl5pPr algn="ctr">
              <a:defRPr sz="1600" b="0" i="0">
                <a:solidFill>
                  <a:schemeClr val="bg1"/>
                </a:solidFill>
                <a:latin typeface="Avenir Roman" charset="0"/>
                <a:ea typeface="Avenir Roman" charset="0"/>
                <a:cs typeface="Avenir Roman" charset="0"/>
              </a:defRPr>
            </a:lvl5pPr>
          </a:lstStyle>
          <a:p>
            <a:pPr lvl="0"/>
            <a:r>
              <a:rPr lang="en-US" dirty="0" smtClean="0"/>
              <a:t>Click to add title</a:t>
            </a:r>
            <a:endParaRPr lang="en-US" dirty="0"/>
          </a:p>
        </p:txBody>
      </p:sp>
      <p:sp>
        <p:nvSpPr>
          <p:cNvPr id="42" name="Text Placeholder 3"/>
          <p:cNvSpPr>
            <a:spLocks noGrp="1"/>
          </p:cNvSpPr>
          <p:nvPr>
            <p:ph type="body" sz="quarter" idx="29" hasCustomPrompt="1"/>
          </p:nvPr>
        </p:nvSpPr>
        <p:spPr>
          <a:xfrm>
            <a:off x="8543606" y="1879019"/>
            <a:ext cx="1986255" cy="827001"/>
          </a:xfrm>
        </p:spPr>
        <p:txBody>
          <a:bodyPr anchor="b" anchorCtr="0">
            <a:normAutofit/>
          </a:bodyPr>
          <a:lstStyle>
            <a:lvl1pPr marL="0" indent="0" algn="l">
              <a:buNone/>
              <a:defRPr sz="2400" b="0" i="0">
                <a:solidFill>
                  <a:schemeClr val="bg1"/>
                </a:solidFill>
                <a:latin typeface="Avenir Roman" charset="0"/>
                <a:ea typeface="Avenir Roman" charset="0"/>
                <a:cs typeface="Avenir Roman" charset="0"/>
              </a:defRPr>
            </a:lvl1pPr>
            <a:lvl2pPr algn="ctr">
              <a:defRPr sz="2000" b="0" i="0">
                <a:solidFill>
                  <a:schemeClr val="bg1"/>
                </a:solidFill>
                <a:latin typeface="Avenir Roman" charset="0"/>
                <a:ea typeface="Avenir Roman" charset="0"/>
                <a:cs typeface="Avenir Roman" charset="0"/>
              </a:defRPr>
            </a:lvl2pPr>
            <a:lvl3pPr algn="ctr">
              <a:defRPr sz="1800" b="0" i="0">
                <a:solidFill>
                  <a:schemeClr val="bg1"/>
                </a:solidFill>
                <a:latin typeface="Avenir Roman" charset="0"/>
                <a:ea typeface="Avenir Roman" charset="0"/>
                <a:cs typeface="Avenir Roman" charset="0"/>
              </a:defRPr>
            </a:lvl3pPr>
            <a:lvl4pPr algn="ctr">
              <a:defRPr sz="1600" b="0" i="0">
                <a:solidFill>
                  <a:schemeClr val="bg1"/>
                </a:solidFill>
                <a:latin typeface="Avenir Roman" charset="0"/>
                <a:ea typeface="Avenir Roman" charset="0"/>
                <a:cs typeface="Avenir Roman" charset="0"/>
              </a:defRPr>
            </a:lvl4pPr>
            <a:lvl5pPr algn="ctr">
              <a:defRPr sz="1600" b="0" i="0">
                <a:solidFill>
                  <a:schemeClr val="bg1"/>
                </a:solidFill>
                <a:latin typeface="Avenir Roman" charset="0"/>
                <a:ea typeface="Avenir Roman" charset="0"/>
                <a:cs typeface="Avenir Roman" charset="0"/>
              </a:defRPr>
            </a:lvl5pPr>
          </a:lstStyle>
          <a:p>
            <a:pPr lvl="0"/>
            <a:r>
              <a:rPr lang="en-US" dirty="0" smtClean="0"/>
              <a:t>Click to add title</a:t>
            </a:r>
            <a:endParaRPr lang="en-US" dirty="0"/>
          </a:p>
        </p:txBody>
      </p:sp>
      <p:sp>
        <p:nvSpPr>
          <p:cNvPr id="31" name="Text Placeholder 31"/>
          <p:cNvSpPr>
            <a:spLocks noGrp="1"/>
          </p:cNvSpPr>
          <p:nvPr>
            <p:ph type="body" sz="quarter" idx="30" hasCustomPrompt="1"/>
          </p:nvPr>
        </p:nvSpPr>
        <p:spPr>
          <a:xfrm>
            <a:off x="1455517" y="5818166"/>
            <a:ext cx="5947941" cy="336155"/>
          </a:xfrm>
          <a:effectLst/>
        </p:spPr>
        <p:txBody>
          <a:bodyPr>
            <a:noAutofit/>
          </a:bodyPr>
          <a:lstStyle>
            <a:lvl1pPr marL="0" indent="0">
              <a:buNone/>
              <a:defRPr sz="1050" b="0" i="0">
                <a:solidFill>
                  <a:srgbClr val="556779"/>
                </a:solidFill>
                <a:effectLst/>
                <a:latin typeface="Avenir Medium" charset="0"/>
                <a:ea typeface="Avenir Medium" charset="0"/>
                <a:cs typeface="Avenir Medium" charset="0"/>
              </a:defRPr>
            </a:lvl1pPr>
            <a:lvl2pPr marL="457200" indent="0">
              <a:buNone/>
              <a:defRPr sz="1200" b="0" i="0">
                <a:solidFill>
                  <a:srgbClr val="556779"/>
                </a:solidFill>
                <a:latin typeface="Avenir Medium" charset="0"/>
                <a:ea typeface="Avenir Medium" charset="0"/>
                <a:cs typeface="Avenir Medium" charset="0"/>
              </a:defRPr>
            </a:lvl2pPr>
            <a:lvl3pPr marL="914400" indent="0">
              <a:buNone/>
              <a:defRPr sz="1200" b="0" i="0">
                <a:solidFill>
                  <a:srgbClr val="556779"/>
                </a:solidFill>
                <a:latin typeface="Avenir Medium" charset="0"/>
                <a:ea typeface="Avenir Medium" charset="0"/>
                <a:cs typeface="Avenir Medium" charset="0"/>
              </a:defRPr>
            </a:lvl3pPr>
            <a:lvl4pPr marL="1371600" indent="0">
              <a:buNone/>
              <a:defRPr sz="1200" b="0" i="0">
                <a:solidFill>
                  <a:srgbClr val="556779"/>
                </a:solidFill>
                <a:latin typeface="Avenir Medium" charset="0"/>
                <a:ea typeface="Avenir Medium" charset="0"/>
                <a:cs typeface="Avenir Medium" charset="0"/>
              </a:defRPr>
            </a:lvl4pPr>
            <a:lvl5pPr marL="1828800" indent="0">
              <a:buNone/>
              <a:defRPr sz="1200" b="0" i="0">
                <a:solidFill>
                  <a:srgbClr val="556779"/>
                </a:solidFill>
                <a:latin typeface="Avenir Medium" charset="0"/>
                <a:ea typeface="Avenir Medium" charset="0"/>
                <a:cs typeface="Avenir Medium" charset="0"/>
              </a:defRPr>
            </a:lvl5pPr>
          </a:lstStyle>
          <a:p>
            <a:pPr lvl="0"/>
            <a:r>
              <a:rPr lang="en-US" dirty="0" smtClean="0"/>
              <a:t>Click to add photo credit</a:t>
            </a:r>
            <a:endParaRPr lang="en-US" dirty="0"/>
          </a:p>
        </p:txBody>
      </p:sp>
      <p:grpSp>
        <p:nvGrpSpPr>
          <p:cNvPr id="32" name="Group 31"/>
          <p:cNvGrpSpPr/>
          <p:nvPr userDrawn="1"/>
        </p:nvGrpSpPr>
        <p:grpSpPr>
          <a:xfrm>
            <a:off x="3125756" y="1020445"/>
            <a:ext cx="5951622" cy="80833"/>
            <a:chOff x="3125756" y="1020445"/>
            <a:chExt cx="5951622" cy="80833"/>
          </a:xfrm>
        </p:grpSpPr>
        <p:sp>
          <p:nvSpPr>
            <p:cNvPr id="33" name="Rectangle 32"/>
            <p:cNvSpPr/>
            <p:nvPr/>
          </p:nvSpPr>
          <p:spPr>
            <a:xfrm>
              <a:off x="3125756" y="1020445"/>
              <a:ext cx="1485900" cy="80833"/>
            </a:xfrm>
            <a:prstGeom prst="rect">
              <a:avLst/>
            </a:prstGeom>
            <a:solidFill>
              <a:srgbClr val="107B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4611656" y="1020445"/>
              <a:ext cx="1494568" cy="80833"/>
            </a:xfrm>
            <a:prstGeom prst="rect">
              <a:avLst/>
            </a:prstGeom>
            <a:solidFill>
              <a:srgbClr val="A3BB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p:nvSpPr>
          <p:spPr>
            <a:xfrm>
              <a:off x="6105578" y="1020445"/>
              <a:ext cx="1485900" cy="80833"/>
            </a:xfrm>
            <a:prstGeom prst="rect">
              <a:avLst/>
            </a:prstGeom>
            <a:solidFill>
              <a:srgbClr val="1787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p:cNvSpPr/>
            <p:nvPr/>
          </p:nvSpPr>
          <p:spPr>
            <a:xfrm>
              <a:off x="7591478" y="1020445"/>
              <a:ext cx="1485900" cy="80833"/>
            </a:xfrm>
            <a:prstGeom prst="rect">
              <a:avLst/>
            </a:prstGeom>
            <a:solidFill>
              <a:srgbClr val="60D0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998289964"/>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2 photos right - light">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66659" y="478105"/>
            <a:ext cx="6562404" cy="601055"/>
          </a:xfrm>
        </p:spPr>
        <p:txBody>
          <a:bodyPr anchor="b">
            <a:normAutofit/>
          </a:bodyPr>
          <a:lstStyle>
            <a:lvl1pPr algn="ctr">
              <a:defRPr sz="3600" b="0" i="0">
                <a:solidFill>
                  <a:srgbClr val="556779"/>
                </a:solidFill>
                <a:latin typeface="Avenir Roman" charset="0"/>
                <a:ea typeface="Avenir Roman" charset="0"/>
                <a:cs typeface="Avenir Roman" charset="0"/>
              </a:defRPr>
            </a:lvl1pPr>
          </a:lstStyle>
          <a:p>
            <a:r>
              <a:rPr lang="en-US" dirty="0" smtClean="0"/>
              <a:t>Click to add title</a:t>
            </a:r>
            <a:endParaRPr lang="en-US" dirty="0"/>
          </a:p>
        </p:txBody>
      </p:sp>
      <p:sp>
        <p:nvSpPr>
          <p:cNvPr id="14" name="TextBox 13"/>
          <p:cNvSpPr txBox="1"/>
          <p:nvPr/>
        </p:nvSpPr>
        <p:spPr>
          <a:xfrm>
            <a:off x="8702400" y="6426558"/>
            <a:ext cx="3300712" cy="276999"/>
          </a:xfrm>
          <a:prstGeom prst="rect">
            <a:avLst/>
          </a:prstGeom>
          <a:noFill/>
        </p:spPr>
        <p:txBody>
          <a:bodyPr wrap="none" rtlCol="0">
            <a:spAutoFit/>
          </a:bodyPr>
          <a:lstStyle/>
          <a:p>
            <a:pPr algn="r"/>
            <a:r>
              <a:rPr lang="de-DE" sz="1200" dirty="0" smtClean="0">
                <a:solidFill>
                  <a:srgbClr val="556779"/>
                </a:solidFill>
                <a:latin typeface="Avenir Medium" charset="0"/>
                <a:ea typeface="Avenir Medium" charset="0"/>
                <a:cs typeface="Avenir Medium" charset="0"/>
              </a:rPr>
              <a:t>© The Xerces Society, Inc. All </a:t>
            </a:r>
            <a:r>
              <a:rPr lang="de-DE" sz="1200" dirty="0" err="1" smtClean="0">
                <a:solidFill>
                  <a:srgbClr val="556779"/>
                </a:solidFill>
                <a:latin typeface="Avenir Medium" charset="0"/>
                <a:ea typeface="Avenir Medium" charset="0"/>
                <a:cs typeface="Avenir Medium" charset="0"/>
              </a:rPr>
              <a:t>rights</a:t>
            </a:r>
            <a:r>
              <a:rPr lang="de-DE" sz="1200" dirty="0" smtClean="0">
                <a:solidFill>
                  <a:srgbClr val="556779"/>
                </a:solidFill>
                <a:latin typeface="Avenir Medium" charset="0"/>
                <a:ea typeface="Avenir Medium" charset="0"/>
                <a:cs typeface="Avenir Medium" charset="0"/>
              </a:rPr>
              <a:t> </a:t>
            </a:r>
            <a:r>
              <a:rPr lang="de-DE" sz="1200" dirty="0" err="1" smtClean="0">
                <a:solidFill>
                  <a:srgbClr val="556779"/>
                </a:solidFill>
                <a:latin typeface="Avenir Medium" charset="0"/>
                <a:ea typeface="Avenir Medium" charset="0"/>
                <a:cs typeface="Avenir Medium" charset="0"/>
              </a:rPr>
              <a:t>reserved</a:t>
            </a:r>
            <a:r>
              <a:rPr lang="de-DE" sz="1200" dirty="0" smtClean="0">
                <a:solidFill>
                  <a:srgbClr val="556779"/>
                </a:solidFill>
                <a:latin typeface="Avenir Medium" charset="0"/>
                <a:ea typeface="Avenir Medium" charset="0"/>
                <a:cs typeface="Avenir Medium" charset="0"/>
              </a:rPr>
              <a:t>.</a:t>
            </a:r>
            <a:endParaRPr lang="en-US" sz="1200" dirty="0">
              <a:solidFill>
                <a:srgbClr val="556779"/>
              </a:solidFill>
              <a:latin typeface="Avenir Medium" charset="0"/>
              <a:ea typeface="Avenir Medium" charset="0"/>
              <a:cs typeface="Avenir Medium" charset="0"/>
            </a:endParaRPr>
          </a:p>
        </p:txBody>
      </p:sp>
      <p:sp>
        <p:nvSpPr>
          <p:cNvPr id="22" name="Picture Placeholder 21"/>
          <p:cNvSpPr>
            <a:spLocks noGrp="1"/>
          </p:cNvSpPr>
          <p:nvPr>
            <p:ph type="pic" sz="quarter" idx="10"/>
          </p:nvPr>
        </p:nvSpPr>
        <p:spPr>
          <a:xfrm>
            <a:off x="7403745" y="251240"/>
            <a:ext cx="4467993" cy="3198015"/>
          </a:xfrm>
          <a:ln w="6350">
            <a:solidFill>
              <a:schemeClr val="bg1">
                <a:lumMod val="65000"/>
              </a:schemeClr>
            </a:solidFill>
          </a:ln>
        </p:spPr>
        <p:txBody>
          <a:bodyPr/>
          <a:lstStyle/>
          <a:p>
            <a:r>
              <a:rPr lang="en-US" smtClean="0"/>
              <a:t>Click icon to add picture</a:t>
            </a:r>
            <a:endParaRPr lang="en-US"/>
          </a:p>
        </p:txBody>
      </p:sp>
      <p:sp>
        <p:nvSpPr>
          <p:cNvPr id="27" name="Text Placeholder 26"/>
          <p:cNvSpPr>
            <a:spLocks noGrp="1"/>
          </p:cNvSpPr>
          <p:nvPr>
            <p:ph type="body" sz="quarter" idx="12" hasCustomPrompt="1"/>
          </p:nvPr>
        </p:nvSpPr>
        <p:spPr>
          <a:xfrm>
            <a:off x="266658" y="1221017"/>
            <a:ext cx="6562405" cy="5205539"/>
          </a:xfrm>
        </p:spPr>
        <p:txBody>
          <a:bodyPr>
            <a:noAutofit/>
          </a:bodyPr>
          <a:lstStyle>
            <a:lvl1pPr marL="0" indent="0" algn="ctr">
              <a:buNone/>
              <a:defRPr sz="2000" b="0" i="0">
                <a:solidFill>
                  <a:srgbClr val="556779"/>
                </a:solidFill>
                <a:latin typeface="Avenir Roman" charset="0"/>
                <a:ea typeface="Avenir Roman" charset="0"/>
                <a:cs typeface="Avenir Roman" charset="0"/>
              </a:defRPr>
            </a:lvl1pPr>
            <a:lvl2pPr marL="457200" indent="0">
              <a:buNone/>
              <a:defRPr sz="1600" b="0" i="0">
                <a:solidFill>
                  <a:srgbClr val="556779"/>
                </a:solidFill>
                <a:latin typeface="Avenir Roman" charset="0"/>
                <a:ea typeface="Avenir Roman" charset="0"/>
                <a:cs typeface="Avenir Roman" charset="0"/>
              </a:defRPr>
            </a:lvl2pPr>
            <a:lvl3pPr marL="914400" indent="0">
              <a:buNone/>
              <a:defRPr sz="1400" b="0" i="0">
                <a:solidFill>
                  <a:srgbClr val="556779"/>
                </a:solidFill>
                <a:latin typeface="Avenir Roman" charset="0"/>
                <a:ea typeface="Avenir Roman" charset="0"/>
                <a:cs typeface="Avenir Roman" charset="0"/>
              </a:defRPr>
            </a:lvl3pPr>
            <a:lvl4pPr marL="1371600" indent="0">
              <a:buNone/>
              <a:defRPr sz="1200" b="0" i="0">
                <a:solidFill>
                  <a:srgbClr val="556779"/>
                </a:solidFill>
                <a:latin typeface="Avenir Roman" charset="0"/>
                <a:ea typeface="Avenir Roman" charset="0"/>
                <a:cs typeface="Avenir Roman" charset="0"/>
              </a:defRPr>
            </a:lvl4pPr>
            <a:lvl5pPr marL="1828800" indent="0">
              <a:buNone/>
              <a:defRPr sz="1200" b="0" i="0">
                <a:solidFill>
                  <a:srgbClr val="556779"/>
                </a:solidFill>
                <a:latin typeface="Avenir Roman" charset="0"/>
                <a:ea typeface="Avenir Roman" charset="0"/>
                <a:cs typeface="Avenir Roman" charset="0"/>
              </a:defRPr>
            </a:lvl5pPr>
          </a:lstStyle>
          <a:p>
            <a:pPr lvl="0"/>
            <a:r>
              <a:rPr lang="en-US" dirty="0" smtClean="0"/>
              <a:t>Click to </a:t>
            </a:r>
            <a:r>
              <a:rPr lang="en-US" smtClean="0"/>
              <a:t>add text</a:t>
            </a:r>
            <a:endParaRPr lang="en-US" dirty="0"/>
          </a:p>
        </p:txBody>
      </p:sp>
      <p:grpSp>
        <p:nvGrpSpPr>
          <p:cNvPr id="21" name="Group 20"/>
          <p:cNvGrpSpPr/>
          <p:nvPr/>
        </p:nvGrpSpPr>
        <p:grpSpPr>
          <a:xfrm>
            <a:off x="1342164" y="1079160"/>
            <a:ext cx="4411391" cy="82296"/>
            <a:chOff x="5731098" y="5387417"/>
            <a:chExt cx="6181858" cy="93095"/>
          </a:xfrm>
        </p:grpSpPr>
        <p:sp>
          <p:nvSpPr>
            <p:cNvPr id="23" name="Rectangle 22"/>
            <p:cNvSpPr/>
            <p:nvPr/>
          </p:nvSpPr>
          <p:spPr>
            <a:xfrm>
              <a:off x="5731098" y="5389072"/>
              <a:ext cx="1545465" cy="91440"/>
            </a:xfrm>
            <a:prstGeom prst="rect">
              <a:avLst/>
            </a:prstGeom>
            <a:solidFill>
              <a:srgbClr val="107B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7276563" y="5389072"/>
              <a:ext cx="1554480" cy="91440"/>
            </a:xfrm>
            <a:prstGeom prst="rect">
              <a:avLst/>
            </a:prstGeom>
            <a:solidFill>
              <a:srgbClr val="A3BB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8822028" y="5389072"/>
              <a:ext cx="1545465" cy="91440"/>
            </a:xfrm>
            <a:prstGeom prst="rect">
              <a:avLst/>
            </a:prstGeom>
            <a:solidFill>
              <a:srgbClr val="1787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10367492" y="5387417"/>
              <a:ext cx="1545464" cy="93095"/>
            </a:xfrm>
            <a:prstGeom prst="rect">
              <a:avLst/>
            </a:prstGeom>
            <a:solidFill>
              <a:srgbClr val="60D0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 name="Text Placeholder 31"/>
          <p:cNvSpPr>
            <a:spLocks noGrp="1"/>
          </p:cNvSpPr>
          <p:nvPr>
            <p:ph type="body" sz="quarter" idx="14" hasCustomPrompt="1"/>
          </p:nvPr>
        </p:nvSpPr>
        <p:spPr>
          <a:xfrm rot="16200000">
            <a:off x="4148009" y="3170821"/>
            <a:ext cx="6175317" cy="336155"/>
          </a:xfrm>
          <a:effectLst/>
        </p:spPr>
        <p:txBody>
          <a:bodyPr>
            <a:noAutofit/>
          </a:bodyPr>
          <a:lstStyle>
            <a:lvl1pPr marL="0" indent="0">
              <a:buNone/>
              <a:defRPr sz="1050" b="0" i="0">
                <a:solidFill>
                  <a:srgbClr val="556779"/>
                </a:solidFill>
                <a:effectLst/>
                <a:latin typeface="Avenir Medium" charset="0"/>
                <a:ea typeface="Avenir Medium" charset="0"/>
                <a:cs typeface="Avenir Medium" charset="0"/>
              </a:defRPr>
            </a:lvl1pPr>
            <a:lvl2pPr marL="457200" indent="0">
              <a:buNone/>
              <a:defRPr sz="1200" b="0" i="0">
                <a:solidFill>
                  <a:srgbClr val="556779"/>
                </a:solidFill>
                <a:latin typeface="Avenir Medium" charset="0"/>
                <a:ea typeface="Avenir Medium" charset="0"/>
                <a:cs typeface="Avenir Medium" charset="0"/>
              </a:defRPr>
            </a:lvl2pPr>
            <a:lvl3pPr marL="914400" indent="0">
              <a:buNone/>
              <a:defRPr sz="1200" b="0" i="0">
                <a:solidFill>
                  <a:srgbClr val="556779"/>
                </a:solidFill>
                <a:latin typeface="Avenir Medium" charset="0"/>
                <a:ea typeface="Avenir Medium" charset="0"/>
                <a:cs typeface="Avenir Medium" charset="0"/>
              </a:defRPr>
            </a:lvl3pPr>
            <a:lvl4pPr marL="1371600" indent="0">
              <a:buNone/>
              <a:defRPr sz="1200" b="0" i="0">
                <a:solidFill>
                  <a:srgbClr val="556779"/>
                </a:solidFill>
                <a:latin typeface="Avenir Medium" charset="0"/>
                <a:ea typeface="Avenir Medium" charset="0"/>
                <a:cs typeface="Avenir Medium" charset="0"/>
              </a:defRPr>
            </a:lvl4pPr>
            <a:lvl5pPr marL="1828800" indent="0">
              <a:buNone/>
              <a:defRPr sz="1200" b="0" i="0">
                <a:solidFill>
                  <a:srgbClr val="556779"/>
                </a:solidFill>
                <a:latin typeface="Avenir Medium" charset="0"/>
                <a:ea typeface="Avenir Medium" charset="0"/>
                <a:cs typeface="Avenir Medium" charset="0"/>
              </a:defRPr>
            </a:lvl5pPr>
          </a:lstStyle>
          <a:p>
            <a:pPr lvl="0"/>
            <a:r>
              <a:rPr lang="en-US" dirty="0" smtClean="0"/>
              <a:t>Click to add photo credit</a:t>
            </a:r>
            <a:endParaRPr lang="en-US" dirty="0"/>
          </a:p>
        </p:txBody>
      </p:sp>
      <p:sp>
        <p:nvSpPr>
          <p:cNvPr id="15" name="Picture Placeholder 21"/>
          <p:cNvSpPr>
            <a:spLocks noGrp="1"/>
          </p:cNvSpPr>
          <p:nvPr>
            <p:ph type="pic" sz="quarter" idx="15"/>
          </p:nvPr>
        </p:nvSpPr>
        <p:spPr>
          <a:xfrm>
            <a:off x="7403744" y="3449256"/>
            <a:ext cx="4467993" cy="2977302"/>
          </a:xfrm>
          <a:ln w="6350">
            <a:solidFill>
              <a:schemeClr val="bg1">
                <a:lumMod val="65000"/>
              </a:schemeClr>
            </a:solidFill>
          </a:ln>
        </p:spPr>
        <p:txBody>
          <a:bodyPr/>
          <a:lstStyle/>
          <a:p>
            <a:r>
              <a:rPr lang="en-US" smtClean="0"/>
              <a:t>Click icon to add picture</a:t>
            </a:r>
            <a:endParaRPr lang="en-US"/>
          </a:p>
        </p:txBody>
      </p:sp>
    </p:spTree>
    <p:extLst>
      <p:ext uri="{BB962C8B-B14F-4D97-AF65-F5344CB8AC3E}">
        <p14:creationId xmlns:p14="http://schemas.microsoft.com/office/powerpoint/2010/main" val="1064619819"/>
      </p:ext>
    </p:extLst>
  </p:cSld>
  <p:clrMapOvr>
    <a:masterClrMapping/>
  </p:clrMapOvr>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Photo Trio Left - Dark">
    <p:bg>
      <p:bgPr>
        <a:solidFill>
          <a:schemeClr val="bg1"/>
        </a:solidFill>
        <a:effectLst/>
      </p:bgPr>
    </p:bg>
    <p:spTree>
      <p:nvGrpSpPr>
        <p:cNvPr id="1" name=""/>
        <p:cNvGrpSpPr/>
        <p:nvPr/>
      </p:nvGrpSpPr>
      <p:grpSpPr>
        <a:xfrm>
          <a:off x="0" y="0"/>
          <a:ext cx="0" cy="0"/>
          <a:chOff x="0" y="0"/>
          <a:chExt cx="0" cy="0"/>
        </a:xfrm>
      </p:grpSpPr>
      <p:sp>
        <p:nvSpPr>
          <p:cNvPr id="28" name="Rectangle 27"/>
          <p:cNvSpPr/>
          <p:nvPr/>
        </p:nvSpPr>
        <p:spPr>
          <a:xfrm>
            <a:off x="3875173" y="3578453"/>
            <a:ext cx="2342345" cy="2253004"/>
          </a:xfrm>
          <a:prstGeom prst="rect">
            <a:avLst/>
          </a:prstGeom>
          <a:solidFill>
            <a:srgbClr val="5567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 Placeholder 26"/>
          <p:cNvSpPr>
            <a:spLocks noGrp="1"/>
          </p:cNvSpPr>
          <p:nvPr>
            <p:ph type="body" sz="quarter" idx="18" hasCustomPrompt="1"/>
          </p:nvPr>
        </p:nvSpPr>
        <p:spPr>
          <a:xfrm>
            <a:off x="3985889" y="4458480"/>
            <a:ext cx="1985780" cy="1017344"/>
          </a:xfrm>
        </p:spPr>
        <p:txBody>
          <a:bodyPr>
            <a:normAutofit/>
          </a:bodyPr>
          <a:lstStyle>
            <a:lvl1pPr marL="0" indent="0" algn="l">
              <a:buNone/>
              <a:defRPr sz="1800" b="0" i="0">
                <a:solidFill>
                  <a:schemeClr val="bg1"/>
                </a:solidFill>
                <a:latin typeface="Avenir Roman" charset="0"/>
                <a:ea typeface="Avenir Roman" charset="0"/>
                <a:cs typeface="Avenir Roman" charset="0"/>
              </a:defRPr>
            </a:lvl1pPr>
            <a:lvl2pPr marL="457200" indent="0">
              <a:buNone/>
              <a:defRPr sz="1600" b="0" i="0">
                <a:solidFill>
                  <a:srgbClr val="556779"/>
                </a:solidFill>
                <a:latin typeface="Avenir Roman" charset="0"/>
                <a:ea typeface="Avenir Roman" charset="0"/>
                <a:cs typeface="Avenir Roman" charset="0"/>
              </a:defRPr>
            </a:lvl2pPr>
            <a:lvl3pPr marL="914400" indent="0">
              <a:buNone/>
              <a:defRPr sz="1400" b="0" i="0">
                <a:solidFill>
                  <a:srgbClr val="556779"/>
                </a:solidFill>
                <a:latin typeface="Avenir Roman" charset="0"/>
                <a:ea typeface="Avenir Roman" charset="0"/>
                <a:cs typeface="Avenir Roman" charset="0"/>
              </a:defRPr>
            </a:lvl3pPr>
            <a:lvl4pPr marL="1371600" indent="0">
              <a:buNone/>
              <a:defRPr sz="1200" b="0" i="0">
                <a:solidFill>
                  <a:srgbClr val="556779"/>
                </a:solidFill>
                <a:latin typeface="Avenir Roman" charset="0"/>
                <a:ea typeface="Avenir Roman" charset="0"/>
                <a:cs typeface="Avenir Roman" charset="0"/>
              </a:defRPr>
            </a:lvl4pPr>
            <a:lvl5pPr marL="1828800" indent="0">
              <a:buNone/>
              <a:defRPr sz="1200" b="0" i="0">
                <a:solidFill>
                  <a:srgbClr val="556779"/>
                </a:solidFill>
                <a:latin typeface="Avenir Roman" charset="0"/>
                <a:ea typeface="Avenir Roman" charset="0"/>
                <a:cs typeface="Avenir Roman" charset="0"/>
              </a:defRPr>
            </a:lvl5pPr>
          </a:lstStyle>
          <a:p>
            <a:pPr lvl="0"/>
            <a:r>
              <a:rPr lang="en-US" dirty="0" smtClean="0"/>
              <a:t>Click to add text</a:t>
            </a:r>
            <a:endParaRPr lang="en-US" dirty="0"/>
          </a:p>
        </p:txBody>
      </p:sp>
      <p:sp>
        <p:nvSpPr>
          <p:cNvPr id="11" name="Title 1"/>
          <p:cNvSpPr>
            <a:spLocks noGrp="1"/>
          </p:cNvSpPr>
          <p:nvPr>
            <p:ph type="ctrTitle" hasCustomPrompt="1"/>
          </p:nvPr>
        </p:nvSpPr>
        <p:spPr>
          <a:xfrm>
            <a:off x="800472" y="295621"/>
            <a:ext cx="10610210" cy="701731"/>
          </a:xfrm>
        </p:spPr>
        <p:txBody>
          <a:bodyPr anchor="b">
            <a:normAutofit/>
          </a:bodyPr>
          <a:lstStyle>
            <a:lvl1pPr algn="ctr">
              <a:defRPr sz="4400" b="0" i="0">
                <a:solidFill>
                  <a:srgbClr val="556779"/>
                </a:solidFill>
                <a:latin typeface="Avenir Roman" charset="0"/>
                <a:ea typeface="Avenir Roman" charset="0"/>
                <a:cs typeface="Avenir Roman" charset="0"/>
              </a:defRPr>
            </a:lvl1pPr>
          </a:lstStyle>
          <a:p>
            <a:r>
              <a:rPr lang="en-US" dirty="0" smtClean="0"/>
              <a:t>Click to add title</a:t>
            </a:r>
            <a:endParaRPr lang="en-US" dirty="0"/>
          </a:p>
        </p:txBody>
      </p:sp>
      <p:sp>
        <p:nvSpPr>
          <p:cNvPr id="18" name="TextBox 17"/>
          <p:cNvSpPr txBox="1"/>
          <p:nvPr/>
        </p:nvSpPr>
        <p:spPr>
          <a:xfrm>
            <a:off x="8702400" y="6426558"/>
            <a:ext cx="3300712" cy="276999"/>
          </a:xfrm>
          <a:prstGeom prst="rect">
            <a:avLst/>
          </a:prstGeom>
          <a:noFill/>
        </p:spPr>
        <p:txBody>
          <a:bodyPr wrap="none" rtlCol="0">
            <a:spAutoFit/>
          </a:bodyPr>
          <a:lstStyle/>
          <a:p>
            <a:pPr algn="r"/>
            <a:r>
              <a:rPr lang="de-DE" sz="1200" dirty="0" smtClean="0">
                <a:solidFill>
                  <a:srgbClr val="556779"/>
                </a:solidFill>
                <a:latin typeface="Avenir Medium" charset="0"/>
                <a:ea typeface="Avenir Medium" charset="0"/>
                <a:cs typeface="Avenir Medium" charset="0"/>
              </a:rPr>
              <a:t>© The Xerces Society, Inc. All </a:t>
            </a:r>
            <a:r>
              <a:rPr lang="de-DE" sz="1200" dirty="0" err="1" smtClean="0">
                <a:solidFill>
                  <a:srgbClr val="556779"/>
                </a:solidFill>
                <a:latin typeface="Avenir Medium" charset="0"/>
                <a:ea typeface="Avenir Medium" charset="0"/>
                <a:cs typeface="Avenir Medium" charset="0"/>
              </a:rPr>
              <a:t>rights</a:t>
            </a:r>
            <a:r>
              <a:rPr lang="de-DE" sz="1200" dirty="0" smtClean="0">
                <a:solidFill>
                  <a:srgbClr val="556779"/>
                </a:solidFill>
                <a:latin typeface="Avenir Medium" charset="0"/>
                <a:ea typeface="Avenir Medium" charset="0"/>
                <a:cs typeface="Avenir Medium" charset="0"/>
              </a:rPr>
              <a:t> </a:t>
            </a:r>
            <a:r>
              <a:rPr lang="de-DE" sz="1200" dirty="0" err="1" smtClean="0">
                <a:solidFill>
                  <a:srgbClr val="556779"/>
                </a:solidFill>
                <a:latin typeface="Avenir Medium" charset="0"/>
                <a:ea typeface="Avenir Medium" charset="0"/>
                <a:cs typeface="Avenir Medium" charset="0"/>
              </a:rPr>
              <a:t>reserved</a:t>
            </a:r>
            <a:r>
              <a:rPr lang="de-DE" sz="1200" dirty="0" smtClean="0">
                <a:solidFill>
                  <a:srgbClr val="556779"/>
                </a:solidFill>
                <a:latin typeface="Avenir Medium" charset="0"/>
                <a:ea typeface="Avenir Medium" charset="0"/>
                <a:cs typeface="Avenir Medium" charset="0"/>
              </a:rPr>
              <a:t>.</a:t>
            </a:r>
            <a:endParaRPr lang="en-US" sz="1200" dirty="0">
              <a:solidFill>
                <a:srgbClr val="556779"/>
              </a:solidFill>
              <a:latin typeface="Avenir Medium" charset="0"/>
              <a:ea typeface="Avenir Medium" charset="0"/>
              <a:cs typeface="Avenir Medium" charset="0"/>
            </a:endParaRPr>
          </a:p>
        </p:txBody>
      </p:sp>
      <p:pic>
        <p:nvPicPr>
          <p:cNvPr id="19" name="Picture 18"/>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069904" y="5949161"/>
            <a:ext cx="1800765" cy="503155"/>
          </a:xfrm>
          <a:prstGeom prst="rect">
            <a:avLst/>
          </a:prstGeom>
        </p:spPr>
      </p:pic>
      <p:sp>
        <p:nvSpPr>
          <p:cNvPr id="3" name="Picture Placeholder 2"/>
          <p:cNvSpPr>
            <a:spLocks noGrp="1"/>
          </p:cNvSpPr>
          <p:nvPr>
            <p:ph type="pic" sz="quarter" idx="13"/>
          </p:nvPr>
        </p:nvSpPr>
        <p:spPr>
          <a:xfrm>
            <a:off x="1419997" y="3578453"/>
            <a:ext cx="2333677" cy="2239713"/>
          </a:xfrm>
          <a:ln w="6350">
            <a:solidFill>
              <a:schemeClr val="bg1">
                <a:lumMod val="65000"/>
              </a:schemeClr>
            </a:solidFill>
          </a:ln>
        </p:spPr>
        <p:txBody>
          <a:bodyPr/>
          <a:lstStyle/>
          <a:p>
            <a:r>
              <a:rPr lang="en-US" smtClean="0"/>
              <a:t>Click icon to add picture</a:t>
            </a:r>
            <a:endParaRPr lang="en-US"/>
          </a:p>
        </p:txBody>
      </p:sp>
      <p:sp>
        <p:nvSpPr>
          <p:cNvPr id="20" name="Picture Placeholder 2"/>
          <p:cNvSpPr>
            <a:spLocks noGrp="1"/>
          </p:cNvSpPr>
          <p:nvPr>
            <p:ph type="pic" sz="quarter" idx="14"/>
          </p:nvPr>
        </p:nvSpPr>
        <p:spPr>
          <a:xfrm>
            <a:off x="3874697" y="1362788"/>
            <a:ext cx="2333677" cy="2215666"/>
          </a:xfrm>
          <a:ln w="6350">
            <a:solidFill>
              <a:schemeClr val="bg1">
                <a:lumMod val="65000"/>
              </a:schemeClr>
            </a:solidFill>
          </a:ln>
        </p:spPr>
        <p:txBody>
          <a:bodyPr/>
          <a:lstStyle/>
          <a:p>
            <a:r>
              <a:rPr lang="en-US" smtClean="0"/>
              <a:t>Click icon to add picture</a:t>
            </a:r>
            <a:endParaRPr lang="en-US"/>
          </a:p>
        </p:txBody>
      </p:sp>
      <p:sp>
        <p:nvSpPr>
          <p:cNvPr id="21" name="Picture Placeholder 2"/>
          <p:cNvSpPr>
            <a:spLocks noGrp="1"/>
          </p:cNvSpPr>
          <p:nvPr>
            <p:ph type="pic" sz="quarter" idx="15"/>
          </p:nvPr>
        </p:nvSpPr>
        <p:spPr>
          <a:xfrm>
            <a:off x="6316426" y="3578453"/>
            <a:ext cx="4769289" cy="2239713"/>
          </a:xfrm>
          <a:ln w="6350">
            <a:solidFill>
              <a:schemeClr val="bg1">
                <a:lumMod val="65000"/>
              </a:schemeClr>
            </a:solidFill>
          </a:ln>
        </p:spPr>
        <p:txBody>
          <a:bodyPr/>
          <a:lstStyle/>
          <a:p>
            <a:r>
              <a:rPr lang="en-US" smtClean="0"/>
              <a:t>Click icon to add picture</a:t>
            </a:r>
            <a:endParaRPr lang="en-US"/>
          </a:p>
        </p:txBody>
      </p:sp>
      <p:sp>
        <p:nvSpPr>
          <p:cNvPr id="24" name="Rectangle 23"/>
          <p:cNvSpPr/>
          <p:nvPr/>
        </p:nvSpPr>
        <p:spPr>
          <a:xfrm>
            <a:off x="1419996" y="1362787"/>
            <a:ext cx="2342345" cy="2215666"/>
          </a:xfrm>
          <a:prstGeom prst="rect">
            <a:avLst/>
          </a:prstGeom>
          <a:solidFill>
            <a:srgbClr val="5567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6316426" y="1362787"/>
            <a:ext cx="4777397" cy="2215666"/>
          </a:xfrm>
          <a:prstGeom prst="rect">
            <a:avLst/>
          </a:prstGeom>
          <a:solidFill>
            <a:srgbClr val="5567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 Placeholder 26"/>
          <p:cNvSpPr>
            <a:spLocks noGrp="1"/>
          </p:cNvSpPr>
          <p:nvPr>
            <p:ph type="body" sz="quarter" idx="17" hasCustomPrompt="1"/>
          </p:nvPr>
        </p:nvSpPr>
        <p:spPr>
          <a:xfrm>
            <a:off x="1591138" y="2265759"/>
            <a:ext cx="1985780" cy="1017344"/>
          </a:xfrm>
        </p:spPr>
        <p:txBody>
          <a:bodyPr>
            <a:normAutofit/>
          </a:bodyPr>
          <a:lstStyle>
            <a:lvl1pPr marL="0" indent="0" algn="l">
              <a:buNone/>
              <a:defRPr sz="1800" b="0" i="0">
                <a:solidFill>
                  <a:schemeClr val="bg1"/>
                </a:solidFill>
                <a:latin typeface="Avenir Roman" charset="0"/>
                <a:ea typeface="Avenir Roman" charset="0"/>
                <a:cs typeface="Avenir Roman" charset="0"/>
              </a:defRPr>
            </a:lvl1pPr>
            <a:lvl2pPr marL="457200" indent="0">
              <a:buNone/>
              <a:defRPr sz="1600" b="0" i="0">
                <a:solidFill>
                  <a:srgbClr val="556779"/>
                </a:solidFill>
                <a:latin typeface="Avenir Roman" charset="0"/>
                <a:ea typeface="Avenir Roman" charset="0"/>
                <a:cs typeface="Avenir Roman" charset="0"/>
              </a:defRPr>
            </a:lvl2pPr>
            <a:lvl3pPr marL="914400" indent="0">
              <a:buNone/>
              <a:defRPr sz="1400" b="0" i="0">
                <a:solidFill>
                  <a:srgbClr val="556779"/>
                </a:solidFill>
                <a:latin typeface="Avenir Roman" charset="0"/>
                <a:ea typeface="Avenir Roman" charset="0"/>
                <a:cs typeface="Avenir Roman" charset="0"/>
              </a:defRPr>
            </a:lvl3pPr>
            <a:lvl4pPr marL="1371600" indent="0">
              <a:buNone/>
              <a:defRPr sz="1200" b="0" i="0">
                <a:solidFill>
                  <a:srgbClr val="556779"/>
                </a:solidFill>
                <a:latin typeface="Avenir Roman" charset="0"/>
                <a:ea typeface="Avenir Roman" charset="0"/>
                <a:cs typeface="Avenir Roman" charset="0"/>
              </a:defRPr>
            </a:lvl4pPr>
            <a:lvl5pPr marL="1828800" indent="0">
              <a:buNone/>
              <a:defRPr sz="1200" b="0" i="0">
                <a:solidFill>
                  <a:srgbClr val="556779"/>
                </a:solidFill>
                <a:latin typeface="Avenir Roman" charset="0"/>
                <a:ea typeface="Avenir Roman" charset="0"/>
                <a:cs typeface="Avenir Roman" charset="0"/>
              </a:defRPr>
            </a:lvl5pPr>
          </a:lstStyle>
          <a:p>
            <a:pPr lvl="0"/>
            <a:r>
              <a:rPr lang="en-US" dirty="0" smtClean="0"/>
              <a:t>Click to add text</a:t>
            </a:r>
            <a:endParaRPr lang="en-US" dirty="0"/>
          </a:p>
        </p:txBody>
      </p:sp>
      <p:sp>
        <p:nvSpPr>
          <p:cNvPr id="37" name="Text Placeholder 26"/>
          <p:cNvSpPr>
            <a:spLocks noGrp="1"/>
          </p:cNvSpPr>
          <p:nvPr>
            <p:ph type="body" sz="quarter" idx="19" hasCustomPrompt="1"/>
          </p:nvPr>
        </p:nvSpPr>
        <p:spPr>
          <a:xfrm>
            <a:off x="6424162" y="2034109"/>
            <a:ext cx="4481401" cy="1240368"/>
          </a:xfrm>
        </p:spPr>
        <p:txBody>
          <a:bodyPr>
            <a:normAutofit/>
          </a:bodyPr>
          <a:lstStyle>
            <a:lvl1pPr marL="0" indent="0" algn="l">
              <a:buNone/>
              <a:defRPr sz="1800" b="0" i="0">
                <a:solidFill>
                  <a:schemeClr val="bg1"/>
                </a:solidFill>
                <a:latin typeface="Avenir Roman" charset="0"/>
                <a:ea typeface="Avenir Roman" charset="0"/>
                <a:cs typeface="Avenir Roman" charset="0"/>
              </a:defRPr>
            </a:lvl1pPr>
            <a:lvl2pPr marL="457200" indent="0">
              <a:buNone/>
              <a:defRPr sz="1600" b="0" i="0">
                <a:solidFill>
                  <a:srgbClr val="556779"/>
                </a:solidFill>
                <a:latin typeface="Avenir Roman" charset="0"/>
                <a:ea typeface="Avenir Roman" charset="0"/>
                <a:cs typeface="Avenir Roman" charset="0"/>
              </a:defRPr>
            </a:lvl2pPr>
            <a:lvl3pPr marL="914400" indent="0">
              <a:buNone/>
              <a:defRPr sz="1400" b="0" i="0">
                <a:solidFill>
                  <a:srgbClr val="556779"/>
                </a:solidFill>
                <a:latin typeface="Avenir Roman" charset="0"/>
                <a:ea typeface="Avenir Roman" charset="0"/>
                <a:cs typeface="Avenir Roman" charset="0"/>
              </a:defRPr>
            </a:lvl3pPr>
            <a:lvl4pPr marL="1371600" indent="0">
              <a:buNone/>
              <a:defRPr sz="1200" b="0" i="0">
                <a:solidFill>
                  <a:srgbClr val="556779"/>
                </a:solidFill>
                <a:latin typeface="Avenir Roman" charset="0"/>
                <a:ea typeface="Avenir Roman" charset="0"/>
                <a:cs typeface="Avenir Roman" charset="0"/>
              </a:defRPr>
            </a:lvl4pPr>
            <a:lvl5pPr marL="1828800" indent="0">
              <a:buNone/>
              <a:defRPr sz="1200" b="0" i="0">
                <a:solidFill>
                  <a:srgbClr val="556779"/>
                </a:solidFill>
                <a:latin typeface="Avenir Roman" charset="0"/>
                <a:ea typeface="Avenir Roman" charset="0"/>
                <a:cs typeface="Avenir Roman" charset="0"/>
              </a:defRPr>
            </a:lvl5pPr>
          </a:lstStyle>
          <a:p>
            <a:pPr lvl="0"/>
            <a:r>
              <a:rPr lang="en-US" dirty="0" smtClean="0"/>
              <a:t>Click to add text</a:t>
            </a:r>
            <a:endParaRPr lang="en-US" dirty="0"/>
          </a:p>
        </p:txBody>
      </p:sp>
      <p:sp>
        <p:nvSpPr>
          <p:cNvPr id="22" name="Text Placeholder 3"/>
          <p:cNvSpPr>
            <a:spLocks noGrp="1"/>
          </p:cNvSpPr>
          <p:nvPr>
            <p:ph type="body" sz="quarter" idx="26" hasCustomPrompt="1"/>
          </p:nvPr>
        </p:nvSpPr>
        <p:spPr>
          <a:xfrm>
            <a:off x="6424503" y="1474749"/>
            <a:ext cx="4481060" cy="521394"/>
          </a:xfrm>
        </p:spPr>
        <p:txBody>
          <a:bodyPr anchor="b" anchorCtr="0">
            <a:normAutofit/>
          </a:bodyPr>
          <a:lstStyle>
            <a:lvl1pPr marL="0" indent="0" algn="l">
              <a:buNone/>
              <a:defRPr sz="2400" b="0" i="0">
                <a:solidFill>
                  <a:schemeClr val="bg1"/>
                </a:solidFill>
                <a:latin typeface="Avenir Roman" charset="0"/>
                <a:ea typeface="Avenir Roman" charset="0"/>
                <a:cs typeface="Avenir Roman" charset="0"/>
              </a:defRPr>
            </a:lvl1pPr>
            <a:lvl2pPr algn="ctr">
              <a:defRPr sz="2000" b="0" i="0">
                <a:solidFill>
                  <a:schemeClr val="bg1"/>
                </a:solidFill>
                <a:latin typeface="Avenir Roman" charset="0"/>
                <a:ea typeface="Avenir Roman" charset="0"/>
                <a:cs typeface="Avenir Roman" charset="0"/>
              </a:defRPr>
            </a:lvl2pPr>
            <a:lvl3pPr algn="ctr">
              <a:defRPr sz="1800" b="0" i="0">
                <a:solidFill>
                  <a:schemeClr val="bg1"/>
                </a:solidFill>
                <a:latin typeface="Avenir Roman" charset="0"/>
                <a:ea typeface="Avenir Roman" charset="0"/>
                <a:cs typeface="Avenir Roman" charset="0"/>
              </a:defRPr>
            </a:lvl3pPr>
            <a:lvl4pPr algn="ctr">
              <a:defRPr sz="1600" b="0" i="0">
                <a:solidFill>
                  <a:schemeClr val="bg1"/>
                </a:solidFill>
                <a:latin typeface="Avenir Roman" charset="0"/>
                <a:ea typeface="Avenir Roman" charset="0"/>
                <a:cs typeface="Avenir Roman" charset="0"/>
              </a:defRPr>
            </a:lvl4pPr>
            <a:lvl5pPr algn="ctr">
              <a:defRPr sz="1600" b="0" i="0">
                <a:solidFill>
                  <a:schemeClr val="bg1"/>
                </a:solidFill>
                <a:latin typeface="Avenir Roman" charset="0"/>
                <a:ea typeface="Avenir Roman" charset="0"/>
                <a:cs typeface="Avenir Roman" charset="0"/>
              </a:defRPr>
            </a:lvl5pPr>
          </a:lstStyle>
          <a:p>
            <a:pPr lvl="0"/>
            <a:r>
              <a:rPr lang="en-US" dirty="0" smtClean="0"/>
              <a:t>Click to add title</a:t>
            </a:r>
            <a:endParaRPr lang="en-US" dirty="0"/>
          </a:p>
        </p:txBody>
      </p:sp>
      <p:sp>
        <p:nvSpPr>
          <p:cNvPr id="23" name="Text Placeholder 3"/>
          <p:cNvSpPr>
            <a:spLocks noGrp="1"/>
          </p:cNvSpPr>
          <p:nvPr>
            <p:ph type="body" sz="quarter" idx="27" hasCustomPrompt="1"/>
          </p:nvPr>
        </p:nvSpPr>
        <p:spPr>
          <a:xfrm>
            <a:off x="3985889" y="3930467"/>
            <a:ext cx="1980504" cy="521394"/>
          </a:xfrm>
        </p:spPr>
        <p:txBody>
          <a:bodyPr anchor="b" anchorCtr="0">
            <a:normAutofit/>
          </a:bodyPr>
          <a:lstStyle>
            <a:lvl1pPr marL="0" indent="0" algn="l">
              <a:buNone/>
              <a:defRPr sz="2400" b="0" i="0">
                <a:solidFill>
                  <a:schemeClr val="bg1"/>
                </a:solidFill>
                <a:latin typeface="Avenir Roman" charset="0"/>
                <a:ea typeface="Avenir Roman" charset="0"/>
                <a:cs typeface="Avenir Roman" charset="0"/>
              </a:defRPr>
            </a:lvl1pPr>
            <a:lvl2pPr algn="ctr">
              <a:defRPr sz="2000" b="0" i="0">
                <a:solidFill>
                  <a:schemeClr val="bg1"/>
                </a:solidFill>
                <a:latin typeface="Avenir Roman" charset="0"/>
                <a:ea typeface="Avenir Roman" charset="0"/>
                <a:cs typeface="Avenir Roman" charset="0"/>
              </a:defRPr>
            </a:lvl2pPr>
            <a:lvl3pPr algn="ctr">
              <a:defRPr sz="1800" b="0" i="0">
                <a:solidFill>
                  <a:schemeClr val="bg1"/>
                </a:solidFill>
                <a:latin typeface="Avenir Roman" charset="0"/>
                <a:ea typeface="Avenir Roman" charset="0"/>
                <a:cs typeface="Avenir Roman" charset="0"/>
              </a:defRPr>
            </a:lvl3pPr>
            <a:lvl4pPr algn="ctr">
              <a:defRPr sz="1600" b="0" i="0">
                <a:solidFill>
                  <a:schemeClr val="bg1"/>
                </a:solidFill>
                <a:latin typeface="Avenir Roman" charset="0"/>
                <a:ea typeface="Avenir Roman" charset="0"/>
                <a:cs typeface="Avenir Roman" charset="0"/>
              </a:defRPr>
            </a:lvl4pPr>
            <a:lvl5pPr algn="ctr">
              <a:defRPr sz="1600" b="0" i="0">
                <a:solidFill>
                  <a:schemeClr val="bg1"/>
                </a:solidFill>
                <a:latin typeface="Avenir Roman" charset="0"/>
                <a:ea typeface="Avenir Roman" charset="0"/>
                <a:cs typeface="Avenir Roman" charset="0"/>
              </a:defRPr>
            </a:lvl5pPr>
          </a:lstStyle>
          <a:p>
            <a:pPr lvl="0"/>
            <a:r>
              <a:rPr lang="en-US" dirty="0" smtClean="0"/>
              <a:t>Click to add title</a:t>
            </a:r>
            <a:endParaRPr lang="en-US" dirty="0"/>
          </a:p>
        </p:txBody>
      </p:sp>
      <p:sp>
        <p:nvSpPr>
          <p:cNvPr id="25" name="Text Placeholder 3"/>
          <p:cNvSpPr>
            <a:spLocks noGrp="1"/>
          </p:cNvSpPr>
          <p:nvPr>
            <p:ph type="body" sz="quarter" idx="28" hasCustomPrompt="1"/>
          </p:nvPr>
        </p:nvSpPr>
        <p:spPr>
          <a:xfrm>
            <a:off x="1585574" y="1746863"/>
            <a:ext cx="1991344" cy="521394"/>
          </a:xfrm>
        </p:spPr>
        <p:txBody>
          <a:bodyPr anchor="b" anchorCtr="0">
            <a:normAutofit/>
          </a:bodyPr>
          <a:lstStyle>
            <a:lvl1pPr marL="0" indent="0" algn="l">
              <a:buNone/>
              <a:defRPr sz="2400" b="0" i="0">
                <a:solidFill>
                  <a:schemeClr val="bg1"/>
                </a:solidFill>
                <a:latin typeface="Avenir Roman" charset="0"/>
                <a:ea typeface="Avenir Roman" charset="0"/>
                <a:cs typeface="Avenir Roman" charset="0"/>
              </a:defRPr>
            </a:lvl1pPr>
            <a:lvl2pPr algn="ctr">
              <a:defRPr sz="2000" b="0" i="0">
                <a:solidFill>
                  <a:schemeClr val="bg1"/>
                </a:solidFill>
                <a:latin typeface="Avenir Roman" charset="0"/>
                <a:ea typeface="Avenir Roman" charset="0"/>
                <a:cs typeface="Avenir Roman" charset="0"/>
              </a:defRPr>
            </a:lvl2pPr>
            <a:lvl3pPr algn="ctr">
              <a:defRPr sz="1800" b="0" i="0">
                <a:solidFill>
                  <a:schemeClr val="bg1"/>
                </a:solidFill>
                <a:latin typeface="Avenir Roman" charset="0"/>
                <a:ea typeface="Avenir Roman" charset="0"/>
                <a:cs typeface="Avenir Roman" charset="0"/>
              </a:defRPr>
            </a:lvl3pPr>
            <a:lvl4pPr algn="ctr">
              <a:defRPr sz="1600" b="0" i="0">
                <a:solidFill>
                  <a:schemeClr val="bg1"/>
                </a:solidFill>
                <a:latin typeface="Avenir Roman" charset="0"/>
                <a:ea typeface="Avenir Roman" charset="0"/>
                <a:cs typeface="Avenir Roman" charset="0"/>
              </a:defRPr>
            </a:lvl4pPr>
            <a:lvl5pPr algn="ctr">
              <a:defRPr sz="1600" b="0" i="0">
                <a:solidFill>
                  <a:schemeClr val="bg1"/>
                </a:solidFill>
                <a:latin typeface="Avenir Roman" charset="0"/>
                <a:ea typeface="Avenir Roman" charset="0"/>
                <a:cs typeface="Avenir Roman" charset="0"/>
              </a:defRPr>
            </a:lvl5pPr>
          </a:lstStyle>
          <a:p>
            <a:pPr lvl="0"/>
            <a:r>
              <a:rPr lang="en-US" dirty="0" smtClean="0"/>
              <a:t>Click to add title</a:t>
            </a:r>
            <a:endParaRPr lang="en-US" dirty="0"/>
          </a:p>
        </p:txBody>
      </p:sp>
      <p:sp>
        <p:nvSpPr>
          <p:cNvPr id="26" name="Text Placeholder 31"/>
          <p:cNvSpPr>
            <a:spLocks noGrp="1"/>
          </p:cNvSpPr>
          <p:nvPr>
            <p:ph type="body" sz="quarter" idx="29" hasCustomPrompt="1"/>
          </p:nvPr>
        </p:nvSpPr>
        <p:spPr>
          <a:xfrm>
            <a:off x="1428622" y="5824785"/>
            <a:ext cx="5947941" cy="336155"/>
          </a:xfrm>
          <a:effectLst/>
        </p:spPr>
        <p:txBody>
          <a:bodyPr>
            <a:noAutofit/>
          </a:bodyPr>
          <a:lstStyle>
            <a:lvl1pPr marL="0" indent="0">
              <a:buNone/>
              <a:defRPr sz="1050" b="0" i="0">
                <a:solidFill>
                  <a:srgbClr val="556779"/>
                </a:solidFill>
                <a:effectLst/>
                <a:latin typeface="Avenir Medium" charset="0"/>
                <a:ea typeface="Avenir Medium" charset="0"/>
                <a:cs typeface="Avenir Medium" charset="0"/>
              </a:defRPr>
            </a:lvl1pPr>
            <a:lvl2pPr marL="457200" indent="0">
              <a:buNone/>
              <a:defRPr sz="1200" b="0" i="0">
                <a:solidFill>
                  <a:srgbClr val="556779"/>
                </a:solidFill>
                <a:latin typeface="Avenir Medium" charset="0"/>
                <a:ea typeface="Avenir Medium" charset="0"/>
                <a:cs typeface="Avenir Medium" charset="0"/>
              </a:defRPr>
            </a:lvl2pPr>
            <a:lvl3pPr marL="914400" indent="0">
              <a:buNone/>
              <a:defRPr sz="1200" b="0" i="0">
                <a:solidFill>
                  <a:srgbClr val="556779"/>
                </a:solidFill>
                <a:latin typeface="Avenir Medium" charset="0"/>
                <a:ea typeface="Avenir Medium" charset="0"/>
                <a:cs typeface="Avenir Medium" charset="0"/>
              </a:defRPr>
            </a:lvl3pPr>
            <a:lvl4pPr marL="1371600" indent="0">
              <a:buNone/>
              <a:defRPr sz="1200" b="0" i="0">
                <a:solidFill>
                  <a:srgbClr val="556779"/>
                </a:solidFill>
                <a:latin typeface="Avenir Medium" charset="0"/>
                <a:ea typeface="Avenir Medium" charset="0"/>
                <a:cs typeface="Avenir Medium" charset="0"/>
              </a:defRPr>
            </a:lvl4pPr>
            <a:lvl5pPr marL="1828800" indent="0">
              <a:buNone/>
              <a:defRPr sz="1200" b="0" i="0">
                <a:solidFill>
                  <a:srgbClr val="556779"/>
                </a:solidFill>
                <a:latin typeface="Avenir Medium" charset="0"/>
                <a:ea typeface="Avenir Medium" charset="0"/>
                <a:cs typeface="Avenir Medium" charset="0"/>
              </a:defRPr>
            </a:lvl5pPr>
          </a:lstStyle>
          <a:p>
            <a:pPr lvl="0"/>
            <a:r>
              <a:rPr lang="en-US" dirty="0" smtClean="0"/>
              <a:t>Click to add photo credit</a:t>
            </a:r>
            <a:endParaRPr lang="en-US" dirty="0"/>
          </a:p>
        </p:txBody>
      </p:sp>
      <p:grpSp>
        <p:nvGrpSpPr>
          <p:cNvPr id="27" name="Group 26"/>
          <p:cNvGrpSpPr/>
          <p:nvPr userDrawn="1"/>
        </p:nvGrpSpPr>
        <p:grpSpPr>
          <a:xfrm>
            <a:off x="3125756" y="1020445"/>
            <a:ext cx="5951622" cy="80833"/>
            <a:chOff x="3125756" y="1020445"/>
            <a:chExt cx="5951622" cy="80833"/>
          </a:xfrm>
        </p:grpSpPr>
        <p:sp>
          <p:nvSpPr>
            <p:cNvPr id="30" name="Rectangle 29"/>
            <p:cNvSpPr/>
            <p:nvPr/>
          </p:nvSpPr>
          <p:spPr>
            <a:xfrm>
              <a:off x="3125756" y="1020445"/>
              <a:ext cx="1485900" cy="80833"/>
            </a:xfrm>
            <a:prstGeom prst="rect">
              <a:avLst/>
            </a:prstGeom>
            <a:solidFill>
              <a:srgbClr val="107B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4611656" y="1020445"/>
              <a:ext cx="1494568" cy="80833"/>
            </a:xfrm>
            <a:prstGeom prst="rect">
              <a:avLst/>
            </a:prstGeom>
            <a:solidFill>
              <a:srgbClr val="A3BB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6105578" y="1020445"/>
              <a:ext cx="1485900" cy="80833"/>
            </a:xfrm>
            <a:prstGeom prst="rect">
              <a:avLst/>
            </a:prstGeom>
            <a:solidFill>
              <a:srgbClr val="1787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a:off x="7591478" y="1020445"/>
              <a:ext cx="1485900" cy="80833"/>
            </a:xfrm>
            <a:prstGeom prst="rect">
              <a:avLst/>
            </a:prstGeom>
            <a:solidFill>
              <a:srgbClr val="60D0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785356051"/>
      </p:ext>
    </p:extLst>
  </p:cSld>
  <p:clrMapOvr>
    <a:masterClrMapping/>
  </p:clrMapOvr>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Photo Trio Right - Dark">
    <p:bg>
      <p:bgPr>
        <a:solidFill>
          <a:schemeClr val="bg1"/>
        </a:solidFill>
        <a:effectLst/>
      </p:bgPr>
    </p:bg>
    <p:spTree>
      <p:nvGrpSpPr>
        <p:cNvPr id="1" name=""/>
        <p:cNvGrpSpPr/>
        <p:nvPr/>
      </p:nvGrpSpPr>
      <p:grpSpPr>
        <a:xfrm>
          <a:off x="0" y="0"/>
          <a:ext cx="0" cy="0"/>
          <a:chOff x="0" y="0"/>
          <a:chExt cx="0" cy="0"/>
        </a:xfrm>
      </p:grpSpPr>
      <p:sp>
        <p:nvSpPr>
          <p:cNvPr id="28" name="Rectangle 27"/>
          <p:cNvSpPr/>
          <p:nvPr/>
        </p:nvSpPr>
        <p:spPr>
          <a:xfrm>
            <a:off x="6138199" y="3578454"/>
            <a:ext cx="2342345" cy="2239712"/>
          </a:xfrm>
          <a:prstGeom prst="rect">
            <a:avLst/>
          </a:prstGeom>
          <a:solidFill>
            <a:srgbClr val="5567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 Placeholder 26"/>
          <p:cNvSpPr>
            <a:spLocks noGrp="1"/>
          </p:cNvSpPr>
          <p:nvPr>
            <p:ph type="body" sz="quarter" idx="18" hasCustomPrompt="1"/>
          </p:nvPr>
        </p:nvSpPr>
        <p:spPr>
          <a:xfrm>
            <a:off x="6248915" y="4458480"/>
            <a:ext cx="1985780" cy="1017344"/>
          </a:xfrm>
        </p:spPr>
        <p:txBody>
          <a:bodyPr>
            <a:normAutofit/>
          </a:bodyPr>
          <a:lstStyle>
            <a:lvl1pPr marL="0" indent="0" algn="l">
              <a:buNone/>
              <a:defRPr sz="1800" b="0" i="0">
                <a:solidFill>
                  <a:schemeClr val="bg1"/>
                </a:solidFill>
                <a:latin typeface="Avenir Roman" charset="0"/>
                <a:ea typeface="Avenir Roman" charset="0"/>
                <a:cs typeface="Avenir Roman" charset="0"/>
              </a:defRPr>
            </a:lvl1pPr>
            <a:lvl2pPr marL="457200" indent="0">
              <a:buNone/>
              <a:defRPr sz="1600" b="0" i="0">
                <a:solidFill>
                  <a:srgbClr val="556779"/>
                </a:solidFill>
                <a:latin typeface="Avenir Roman" charset="0"/>
                <a:ea typeface="Avenir Roman" charset="0"/>
                <a:cs typeface="Avenir Roman" charset="0"/>
              </a:defRPr>
            </a:lvl2pPr>
            <a:lvl3pPr marL="914400" indent="0">
              <a:buNone/>
              <a:defRPr sz="1400" b="0" i="0">
                <a:solidFill>
                  <a:srgbClr val="556779"/>
                </a:solidFill>
                <a:latin typeface="Avenir Roman" charset="0"/>
                <a:ea typeface="Avenir Roman" charset="0"/>
                <a:cs typeface="Avenir Roman" charset="0"/>
              </a:defRPr>
            </a:lvl3pPr>
            <a:lvl4pPr marL="1371600" indent="0">
              <a:buNone/>
              <a:defRPr sz="1200" b="0" i="0">
                <a:solidFill>
                  <a:srgbClr val="556779"/>
                </a:solidFill>
                <a:latin typeface="Avenir Roman" charset="0"/>
                <a:ea typeface="Avenir Roman" charset="0"/>
                <a:cs typeface="Avenir Roman" charset="0"/>
              </a:defRPr>
            </a:lvl4pPr>
            <a:lvl5pPr marL="1828800" indent="0">
              <a:buNone/>
              <a:defRPr sz="1200" b="0" i="0">
                <a:solidFill>
                  <a:srgbClr val="556779"/>
                </a:solidFill>
                <a:latin typeface="Avenir Roman" charset="0"/>
                <a:ea typeface="Avenir Roman" charset="0"/>
                <a:cs typeface="Avenir Roman" charset="0"/>
              </a:defRPr>
            </a:lvl5pPr>
          </a:lstStyle>
          <a:p>
            <a:pPr lvl="0"/>
            <a:r>
              <a:rPr lang="en-US" dirty="0" smtClean="0"/>
              <a:t>Click to add text</a:t>
            </a:r>
            <a:endParaRPr lang="en-US" dirty="0"/>
          </a:p>
        </p:txBody>
      </p:sp>
      <p:sp>
        <p:nvSpPr>
          <p:cNvPr id="11" name="Title 1"/>
          <p:cNvSpPr>
            <a:spLocks noGrp="1"/>
          </p:cNvSpPr>
          <p:nvPr>
            <p:ph type="ctrTitle" hasCustomPrompt="1"/>
          </p:nvPr>
        </p:nvSpPr>
        <p:spPr>
          <a:xfrm>
            <a:off x="800472" y="295621"/>
            <a:ext cx="10610210" cy="701731"/>
          </a:xfrm>
        </p:spPr>
        <p:txBody>
          <a:bodyPr anchor="b">
            <a:normAutofit/>
          </a:bodyPr>
          <a:lstStyle>
            <a:lvl1pPr algn="ctr">
              <a:defRPr sz="4400" b="0" i="0">
                <a:solidFill>
                  <a:srgbClr val="556779"/>
                </a:solidFill>
                <a:latin typeface="Avenir Roman" charset="0"/>
                <a:ea typeface="Avenir Roman" charset="0"/>
                <a:cs typeface="Avenir Roman" charset="0"/>
              </a:defRPr>
            </a:lvl1pPr>
          </a:lstStyle>
          <a:p>
            <a:r>
              <a:rPr lang="en-US" dirty="0" smtClean="0"/>
              <a:t>Click to add title</a:t>
            </a:r>
            <a:endParaRPr lang="en-US" dirty="0"/>
          </a:p>
        </p:txBody>
      </p:sp>
      <p:sp>
        <p:nvSpPr>
          <p:cNvPr id="18" name="TextBox 17"/>
          <p:cNvSpPr txBox="1"/>
          <p:nvPr/>
        </p:nvSpPr>
        <p:spPr>
          <a:xfrm>
            <a:off x="8702400" y="6426558"/>
            <a:ext cx="3300712" cy="276999"/>
          </a:xfrm>
          <a:prstGeom prst="rect">
            <a:avLst/>
          </a:prstGeom>
          <a:noFill/>
        </p:spPr>
        <p:txBody>
          <a:bodyPr wrap="none" rtlCol="0">
            <a:spAutoFit/>
          </a:bodyPr>
          <a:lstStyle/>
          <a:p>
            <a:pPr algn="r"/>
            <a:r>
              <a:rPr lang="de-DE" sz="1200" dirty="0" smtClean="0">
                <a:solidFill>
                  <a:srgbClr val="556779"/>
                </a:solidFill>
                <a:latin typeface="Avenir Medium" charset="0"/>
                <a:ea typeface="Avenir Medium" charset="0"/>
                <a:cs typeface="Avenir Medium" charset="0"/>
              </a:rPr>
              <a:t>© The Xerces Society, Inc. All </a:t>
            </a:r>
            <a:r>
              <a:rPr lang="de-DE" sz="1200" dirty="0" err="1" smtClean="0">
                <a:solidFill>
                  <a:srgbClr val="556779"/>
                </a:solidFill>
                <a:latin typeface="Avenir Medium" charset="0"/>
                <a:ea typeface="Avenir Medium" charset="0"/>
                <a:cs typeface="Avenir Medium" charset="0"/>
              </a:rPr>
              <a:t>rights</a:t>
            </a:r>
            <a:r>
              <a:rPr lang="de-DE" sz="1200" dirty="0" smtClean="0">
                <a:solidFill>
                  <a:srgbClr val="556779"/>
                </a:solidFill>
                <a:latin typeface="Avenir Medium" charset="0"/>
                <a:ea typeface="Avenir Medium" charset="0"/>
                <a:cs typeface="Avenir Medium" charset="0"/>
              </a:rPr>
              <a:t> </a:t>
            </a:r>
            <a:r>
              <a:rPr lang="de-DE" sz="1200" dirty="0" err="1" smtClean="0">
                <a:solidFill>
                  <a:srgbClr val="556779"/>
                </a:solidFill>
                <a:latin typeface="Avenir Medium" charset="0"/>
                <a:ea typeface="Avenir Medium" charset="0"/>
                <a:cs typeface="Avenir Medium" charset="0"/>
              </a:rPr>
              <a:t>reserved</a:t>
            </a:r>
            <a:r>
              <a:rPr lang="de-DE" sz="1200" dirty="0" smtClean="0">
                <a:solidFill>
                  <a:srgbClr val="556779"/>
                </a:solidFill>
                <a:latin typeface="Avenir Medium" charset="0"/>
                <a:ea typeface="Avenir Medium" charset="0"/>
                <a:cs typeface="Avenir Medium" charset="0"/>
              </a:rPr>
              <a:t>.</a:t>
            </a:r>
            <a:endParaRPr lang="en-US" sz="1200" dirty="0">
              <a:solidFill>
                <a:srgbClr val="556779"/>
              </a:solidFill>
              <a:latin typeface="Avenir Medium" charset="0"/>
              <a:ea typeface="Avenir Medium" charset="0"/>
              <a:cs typeface="Avenir Medium" charset="0"/>
            </a:endParaRPr>
          </a:p>
        </p:txBody>
      </p:sp>
      <p:pic>
        <p:nvPicPr>
          <p:cNvPr id="19" name="Picture 18"/>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069904" y="5949161"/>
            <a:ext cx="1800765" cy="503155"/>
          </a:xfrm>
          <a:prstGeom prst="rect">
            <a:avLst/>
          </a:prstGeom>
        </p:spPr>
      </p:pic>
      <p:sp>
        <p:nvSpPr>
          <p:cNvPr id="3" name="Picture Placeholder 2"/>
          <p:cNvSpPr>
            <a:spLocks noGrp="1"/>
          </p:cNvSpPr>
          <p:nvPr>
            <p:ph type="pic" sz="quarter" idx="13"/>
          </p:nvPr>
        </p:nvSpPr>
        <p:spPr>
          <a:xfrm>
            <a:off x="8592235" y="3579916"/>
            <a:ext cx="2333677" cy="2238250"/>
          </a:xfrm>
          <a:ln w="6350">
            <a:solidFill>
              <a:schemeClr val="bg1">
                <a:lumMod val="65000"/>
              </a:schemeClr>
            </a:solidFill>
          </a:ln>
        </p:spPr>
        <p:txBody>
          <a:bodyPr/>
          <a:lstStyle/>
          <a:p>
            <a:r>
              <a:rPr lang="en-US" smtClean="0"/>
              <a:t>Click icon to add picture</a:t>
            </a:r>
            <a:endParaRPr lang="en-US"/>
          </a:p>
        </p:txBody>
      </p:sp>
      <p:sp>
        <p:nvSpPr>
          <p:cNvPr id="20" name="Picture Placeholder 2"/>
          <p:cNvSpPr>
            <a:spLocks noGrp="1"/>
          </p:cNvSpPr>
          <p:nvPr>
            <p:ph type="pic" sz="quarter" idx="14"/>
          </p:nvPr>
        </p:nvSpPr>
        <p:spPr>
          <a:xfrm>
            <a:off x="6137723" y="1362787"/>
            <a:ext cx="2333677" cy="2217129"/>
          </a:xfrm>
          <a:ln w="6350">
            <a:solidFill>
              <a:schemeClr val="bg1">
                <a:lumMod val="65000"/>
              </a:schemeClr>
            </a:solidFill>
          </a:ln>
        </p:spPr>
        <p:txBody>
          <a:bodyPr/>
          <a:lstStyle/>
          <a:p>
            <a:r>
              <a:rPr lang="en-US" smtClean="0"/>
              <a:t>Click icon to add picture</a:t>
            </a:r>
            <a:endParaRPr lang="en-US"/>
          </a:p>
        </p:txBody>
      </p:sp>
      <p:sp>
        <p:nvSpPr>
          <p:cNvPr id="21" name="Picture Placeholder 2"/>
          <p:cNvSpPr>
            <a:spLocks noGrp="1"/>
          </p:cNvSpPr>
          <p:nvPr>
            <p:ph type="pic" sz="quarter" idx="15"/>
          </p:nvPr>
        </p:nvSpPr>
        <p:spPr>
          <a:xfrm>
            <a:off x="1238838" y="3579916"/>
            <a:ext cx="4777355" cy="2238250"/>
          </a:xfrm>
          <a:ln w="6350">
            <a:solidFill>
              <a:schemeClr val="bg1">
                <a:lumMod val="65000"/>
              </a:schemeClr>
            </a:solidFill>
          </a:ln>
        </p:spPr>
        <p:txBody>
          <a:bodyPr/>
          <a:lstStyle/>
          <a:p>
            <a:r>
              <a:rPr lang="en-US" smtClean="0"/>
              <a:t>Click icon to add picture</a:t>
            </a:r>
            <a:endParaRPr lang="en-US"/>
          </a:p>
        </p:txBody>
      </p:sp>
      <p:sp>
        <p:nvSpPr>
          <p:cNvPr id="24" name="Rectangle 23"/>
          <p:cNvSpPr/>
          <p:nvPr/>
        </p:nvSpPr>
        <p:spPr>
          <a:xfrm>
            <a:off x="8592234" y="1362787"/>
            <a:ext cx="2342345" cy="2215666"/>
          </a:xfrm>
          <a:prstGeom prst="rect">
            <a:avLst/>
          </a:prstGeom>
          <a:solidFill>
            <a:srgbClr val="5567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1238796" y="1362787"/>
            <a:ext cx="4777397" cy="2215666"/>
          </a:xfrm>
          <a:prstGeom prst="rect">
            <a:avLst/>
          </a:prstGeom>
          <a:solidFill>
            <a:srgbClr val="5567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 Placeholder 26"/>
          <p:cNvSpPr>
            <a:spLocks noGrp="1"/>
          </p:cNvSpPr>
          <p:nvPr>
            <p:ph type="body" sz="quarter" idx="17" hasCustomPrompt="1"/>
          </p:nvPr>
        </p:nvSpPr>
        <p:spPr>
          <a:xfrm>
            <a:off x="8763376" y="2265759"/>
            <a:ext cx="1985780" cy="1017344"/>
          </a:xfrm>
        </p:spPr>
        <p:txBody>
          <a:bodyPr>
            <a:normAutofit/>
          </a:bodyPr>
          <a:lstStyle>
            <a:lvl1pPr marL="0" indent="0" algn="l">
              <a:buNone/>
              <a:defRPr sz="1800" b="0" i="0">
                <a:solidFill>
                  <a:schemeClr val="bg1"/>
                </a:solidFill>
                <a:latin typeface="Avenir Roman" charset="0"/>
                <a:ea typeface="Avenir Roman" charset="0"/>
                <a:cs typeface="Avenir Roman" charset="0"/>
              </a:defRPr>
            </a:lvl1pPr>
            <a:lvl2pPr marL="457200" indent="0">
              <a:buNone/>
              <a:defRPr sz="1600" b="0" i="0">
                <a:solidFill>
                  <a:srgbClr val="556779"/>
                </a:solidFill>
                <a:latin typeface="Avenir Roman" charset="0"/>
                <a:ea typeface="Avenir Roman" charset="0"/>
                <a:cs typeface="Avenir Roman" charset="0"/>
              </a:defRPr>
            </a:lvl2pPr>
            <a:lvl3pPr marL="914400" indent="0">
              <a:buNone/>
              <a:defRPr sz="1400" b="0" i="0">
                <a:solidFill>
                  <a:srgbClr val="556779"/>
                </a:solidFill>
                <a:latin typeface="Avenir Roman" charset="0"/>
                <a:ea typeface="Avenir Roman" charset="0"/>
                <a:cs typeface="Avenir Roman" charset="0"/>
              </a:defRPr>
            </a:lvl3pPr>
            <a:lvl4pPr marL="1371600" indent="0">
              <a:buNone/>
              <a:defRPr sz="1200" b="0" i="0">
                <a:solidFill>
                  <a:srgbClr val="556779"/>
                </a:solidFill>
                <a:latin typeface="Avenir Roman" charset="0"/>
                <a:ea typeface="Avenir Roman" charset="0"/>
                <a:cs typeface="Avenir Roman" charset="0"/>
              </a:defRPr>
            </a:lvl4pPr>
            <a:lvl5pPr marL="1828800" indent="0">
              <a:buNone/>
              <a:defRPr sz="1200" b="0" i="0">
                <a:solidFill>
                  <a:srgbClr val="556779"/>
                </a:solidFill>
                <a:latin typeface="Avenir Roman" charset="0"/>
                <a:ea typeface="Avenir Roman" charset="0"/>
                <a:cs typeface="Avenir Roman" charset="0"/>
              </a:defRPr>
            </a:lvl5pPr>
          </a:lstStyle>
          <a:p>
            <a:pPr lvl="0"/>
            <a:r>
              <a:rPr lang="en-US" dirty="0" smtClean="0"/>
              <a:t>Click to add text</a:t>
            </a:r>
            <a:endParaRPr lang="en-US" dirty="0"/>
          </a:p>
        </p:txBody>
      </p:sp>
      <p:sp>
        <p:nvSpPr>
          <p:cNvPr id="37" name="Text Placeholder 26"/>
          <p:cNvSpPr>
            <a:spLocks noGrp="1"/>
          </p:cNvSpPr>
          <p:nvPr>
            <p:ph type="body" sz="quarter" idx="19" hasCustomPrompt="1"/>
          </p:nvPr>
        </p:nvSpPr>
        <p:spPr>
          <a:xfrm>
            <a:off x="1346532" y="2034109"/>
            <a:ext cx="4481401" cy="1240368"/>
          </a:xfrm>
        </p:spPr>
        <p:txBody>
          <a:bodyPr>
            <a:normAutofit/>
          </a:bodyPr>
          <a:lstStyle>
            <a:lvl1pPr marL="0" indent="0" algn="l">
              <a:buNone/>
              <a:defRPr sz="1800" b="0" i="0">
                <a:solidFill>
                  <a:schemeClr val="bg1"/>
                </a:solidFill>
                <a:latin typeface="Avenir Roman" charset="0"/>
                <a:ea typeface="Avenir Roman" charset="0"/>
                <a:cs typeface="Avenir Roman" charset="0"/>
              </a:defRPr>
            </a:lvl1pPr>
            <a:lvl2pPr marL="457200" indent="0">
              <a:buNone/>
              <a:defRPr sz="1600" b="0" i="0">
                <a:solidFill>
                  <a:srgbClr val="556779"/>
                </a:solidFill>
                <a:latin typeface="Avenir Roman" charset="0"/>
                <a:ea typeface="Avenir Roman" charset="0"/>
                <a:cs typeface="Avenir Roman" charset="0"/>
              </a:defRPr>
            </a:lvl2pPr>
            <a:lvl3pPr marL="914400" indent="0">
              <a:buNone/>
              <a:defRPr sz="1400" b="0" i="0">
                <a:solidFill>
                  <a:srgbClr val="556779"/>
                </a:solidFill>
                <a:latin typeface="Avenir Roman" charset="0"/>
                <a:ea typeface="Avenir Roman" charset="0"/>
                <a:cs typeface="Avenir Roman" charset="0"/>
              </a:defRPr>
            </a:lvl3pPr>
            <a:lvl4pPr marL="1371600" indent="0">
              <a:buNone/>
              <a:defRPr sz="1200" b="0" i="0">
                <a:solidFill>
                  <a:srgbClr val="556779"/>
                </a:solidFill>
                <a:latin typeface="Avenir Roman" charset="0"/>
                <a:ea typeface="Avenir Roman" charset="0"/>
                <a:cs typeface="Avenir Roman" charset="0"/>
              </a:defRPr>
            </a:lvl4pPr>
            <a:lvl5pPr marL="1828800" indent="0">
              <a:buNone/>
              <a:defRPr sz="1200" b="0" i="0">
                <a:solidFill>
                  <a:srgbClr val="556779"/>
                </a:solidFill>
                <a:latin typeface="Avenir Roman" charset="0"/>
                <a:ea typeface="Avenir Roman" charset="0"/>
                <a:cs typeface="Avenir Roman" charset="0"/>
              </a:defRPr>
            </a:lvl5pPr>
          </a:lstStyle>
          <a:p>
            <a:pPr lvl="0"/>
            <a:r>
              <a:rPr lang="en-US" dirty="0" smtClean="0"/>
              <a:t>Click to add text</a:t>
            </a:r>
            <a:endParaRPr lang="en-US" dirty="0"/>
          </a:p>
        </p:txBody>
      </p:sp>
      <p:sp>
        <p:nvSpPr>
          <p:cNvPr id="22" name="Text Placeholder 3"/>
          <p:cNvSpPr>
            <a:spLocks noGrp="1"/>
          </p:cNvSpPr>
          <p:nvPr>
            <p:ph type="body" sz="quarter" idx="26" hasCustomPrompt="1"/>
          </p:nvPr>
        </p:nvSpPr>
        <p:spPr>
          <a:xfrm>
            <a:off x="1346873" y="1474749"/>
            <a:ext cx="4481060" cy="521394"/>
          </a:xfrm>
        </p:spPr>
        <p:txBody>
          <a:bodyPr anchor="b" anchorCtr="0">
            <a:normAutofit/>
          </a:bodyPr>
          <a:lstStyle>
            <a:lvl1pPr marL="0" indent="0" algn="l">
              <a:buNone/>
              <a:defRPr sz="2400" b="0" i="0">
                <a:solidFill>
                  <a:schemeClr val="bg1"/>
                </a:solidFill>
                <a:latin typeface="Avenir Roman" charset="0"/>
                <a:ea typeface="Avenir Roman" charset="0"/>
                <a:cs typeface="Avenir Roman" charset="0"/>
              </a:defRPr>
            </a:lvl1pPr>
            <a:lvl2pPr algn="ctr">
              <a:defRPr sz="2000" b="0" i="0">
                <a:solidFill>
                  <a:schemeClr val="bg1"/>
                </a:solidFill>
                <a:latin typeface="Avenir Roman" charset="0"/>
                <a:ea typeface="Avenir Roman" charset="0"/>
                <a:cs typeface="Avenir Roman" charset="0"/>
              </a:defRPr>
            </a:lvl2pPr>
            <a:lvl3pPr algn="ctr">
              <a:defRPr sz="1800" b="0" i="0">
                <a:solidFill>
                  <a:schemeClr val="bg1"/>
                </a:solidFill>
                <a:latin typeface="Avenir Roman" charset="0"/>
                <a:ea typeface="Avenir Roman" charset="0"/>
                <a:cs typeface="Avenir Roman" charset="0"/>
              </a:defRPr>
            </a:lvl3pPr>
            <a:lvl4pPr algn="ctr">
              <a:defRPr sz="1600" b="0" i="0">
                <a:solidFill>
                  <a:schemeClr val="bg1"/>
                </a:solidFill>
                <a:latin typeface="Avenir Roman" charset="0"/>
                <a:ea typeface="Avenir Roman" charset="0"/>
                <a:cs typeface="Avenir Roman" charset="0"/>
              </a:defRPr>
            </a:lvl4pPr>
            <a:lvl5pPr algn="ctr">
              <a:defRPr sz="1600" b="0" i="0">
                <a:solidFill>
                  <a:schemeClr val="bg1"/>
                </a:solidFill>
                <a:latin typeface="Avenir Roman" charset="0"/>
                <a:ea typeface="Avenir Roman" charset="0"/>
                <a:cs typeface="Avenir Roman" charset="0"/>
              </a:defRPr>
            </a:lvl5pPr>
          </a:lstStyle>
          <a:p>
            <a:pPr lvl="0"/>
            <a:r>
              <a:rPr lang="en-US" dirty="0" smtClean="0"/>
              <a:t>Click to add title</a:t>
            </a:r>
            <a:endParaRPr lang="en-US" dirty="0"/>
          </a:p>
        </p:txBody>
      </p:sp>
      <p:sp>
        <p:nvSpPr>
          <p:cNvPr id="23" name="Text Placeholder 3"/>
          <p:cNvSpPr>
            <a:spLocks noGrp="1"/>
          </p:cNvSpPr>
          <p:nvPr>
            <p:ph type="body" sz="quarter" idx="27" hasCustomPrompt="1"/>
          </p:nvPr>
        </p:nvSpPr>
        <p:spPr>
          <a:xfrm>
            <a:off x="6248915" y="3930467"/>
            <a:ext cx="1980504" cy="521394"/>
          </a:xfrm>
        </p:spPr>
        <p:txBody>
          <a:bodyPr anchor="b" anchorCtr="0">
            <a:normAutofit/>
          </a:bodyPr>
          <a:lstStyle>
            <a:lvl1pPr marL="0" indent="0" algn="l">
              <a:buNone/>
              <a:defRPr sz="2400" b="0" i="0">
                <a:solidFill>
                  <a:schemeClr val="bg1"/>
                </a:solidFill>
                <a:latin typeface="Avenir Roman" charset="0"/>
                <a:ea typeface="Avenir Roman" charset="0"/>
                <a:cs typeface="Avenir Roman" charset="0"/>
              </a:defRPr>
            </a:lvl1pPr>
            <a:lvl2pPr algn="ctr">
              <a:defRPr sz="2000" b="0" i="0">
                <a:solidFill>
                  <a:schemeClr val="bg1"/>
                </a:solidFill>
                <a:latin typeface="Avenir Roman" charset="0"/>
                <a:ea typeface="Avenir Roman" charset="0"/>
                <a:cs typeface="Avenir Roman" charset="0"/>
              </a:defRPr>
            </a:lvl2pPr>
            <a:lvl3pPr algn="ctr">
              <a:defRPr sz="1800" b="0" i="0">
                <a:solidFill>
                  <a:schemeClr val="bg1"/>
                </a:solidFill>
                <a:latin typeface="Avenir Roman" charset="0"/>
                <a:ea typeface="Avenir Roman" charset="0"/>
                <a:cs typeface="Avenir Roman" charset="0"/>
              </a:defRPr>
            </a:lvl3pPr>
            <a:lvl4pPr algn="ctr">
              <a:defRPr sz="1600" b="0" i="0">
                <a:solidFill>
                  <a:schemeClr val="bg1"/>
                </a:solidFill>
                <a:latin typeface="Avenir Roman" charset="0"/>
                <a:ea typeface="Avenir Roman" charset="0"/>
                <a:cs typeface="Avenir Roman" charset="0"/>
              </a:defRPr>
            </a:lvl4pPr>
            <a:lvl5pPr algn="ctr">
              <a:defRPr sz="1600" b="0" i="0">
                <a:solidFill>
                  <a:schemeClr val="bg1"/>
                </a:solidFill>
                <a:latin typeface="Avenir Roman" charset="0"/>
                <a:ea typeface="Avenir Roman" charset="0"/>
                <a:cs typeface="Avenir Roman" charset="0"/>
              </a:defRPr>
            </a:lvl5pPr>
          </a:lstStyle>
          <a:p>
            <a:pPr lvl="0"/>
            <a:r>
              <a:rPr lang="en-US" dirty="0" smtClean="0"/>
              <a:t>Click to add title</a:t>
            </a:r>
            <a:endParaRPr lang="en-US" dirty="0"/>
          </a:p>
        </p:txBody>
      </p:sp>
      <p:sp>
        <p:nvSpPr>
          <p:cNvPr id="25" name="Text Placeholder 3"/>
          <p:cNvSpPr>
            <a:spLocks noGrp="1"/>
          </p:cNvSpPr>
          <p:nvPr>
            <p:ph type="body" sz="quarter" idx="28" hasCustomPrompt="1"/>
          </p:nvPr>
        </p:nvSpPr>
        <p:spPr>
          <a:xfrm>
            <a:off x="8757812" y="1746863"/>
            <a:ext cx="1991344" cy="521394"/>
          </a:xfrm>
        </p:spPr>
        <p:txBody>
          <a:bodyPr anchor="b" anchorCtr="0">
            <a:normAutofit/>
          </a:bodyPr>
          <a:lstStyle>
            <a:lvl1pPr marL="0" indent="0" algn="l">
              <a:buNone/>
              <a:defRPr sz="2400" b="0" i="0">
                <a:solidFill>
                  <a:schemeClr val="bg1"/>
                </a:solidFill>
                <a:latin typeface="Avenir Roman" charset="0"/>
                <a:ea typeface="Avenir Roman" charset="0"/>
                <a:cs typeface="Avenir Roman" charset="0"/>
              </a:defRPr>
            </a:lvl1pPr>
            <a:lvl2pPr algn="ctr">
              <a:defRPr sz="2000" b="0" i="0">
                <a:solidFill>
                  <a:schemeClr val="bg1"/>
                </a:solidFill>
                <a:latin typeface="Avenir Roman" charset="0"/>
                <a:ea typeface="Avenir Roman" charset="0"/>
                <a:cs typeface="Avenir Roman" charset="0"/>
              </a:defRPr>
            </a:lvl2pPr>
            <a:lvl3pPr algn="ctr">
              <a:defRPr sz="1800" b="0" i="0">
                <a:solidFill>
                  <a:schemeClr val="bg1"/>
                </a:solidFill>
                <a:latin typeface="Avenir Roman" charset="0"/>
                <a:ea typeface="Avenir Roman" charset="0"/>
                <a:cs typeface="Avenir Roman" charset="0"/>
              </a:defRPr>
            </a:lvl3pPr>
            <a:lvl4pPr algn="ctr">
              <a:defRPr sz="1600" b="0" i="0">
                <a:solidFill>
                  <a:schemeClr val="bg1"/>
                </a:solidFill>
                <a:latin typeface="Avenir Roman" charset="0"/>
                <a:ea typeface="Avenir Roman" charset="0"/>
                <a:cs typeface="Avenir Roman" charset="0"/>
              </a:defRPr>
            </a:lvl4pPr>
            <a:lvl5pPr algn="ctr">
              <a:defRPr sz="1600" b="0" i="0">
                <a:solidFill>
                  <a:schemeClr val="bg1"/>
                </a:solidFill>
                <a:latin typeface="Avenir Roman" charset="0"/>
                <a:ea typeface="Avenir Roman" charset="0"/>
                <a:cs typeface="Avenir Roman" charset="0"/>
              </a:defRPr>
            </a:lvl5pPr>
          </a:lstStyle>
          <a:p>
            <a:pPr lvl="0"/>
            <a:r>
              <a:rPr lang="en-US" dirty="0" smtClean="0"/>
              <a:t>Click to add title</a:t>
            </a:r>
            <a:endParaRPr lang="en-US" dirty="0"/>
          </a:p>
        </p:txBody>
      </p:sp>
      <p:sp>
        <p:nvSpPr>
          <p:cNvPr id="26" name="Text Placeholder 31"/>
          <p:cNvSpPr>
            <a:spLocks noGrp="1"/>
          </p:cNvSpPr>
          <p:nvPr>
            <p:ph type="body" sz="quarter" idx="29" hasCustomPrompt="1"/>
          </p:nvPr>
        </p:nvSpPr>
        <p:spPr>
          <a:xfrm>
            <a:off x="1238796" y="5818166"/>
            <a:ext cx="5947941" cy="336155"/>
          </a:xfrm>
          <a:effectLst/>
        </p:spPr>
        <p:txBody>
          <a:bodyPr>
            <a:noAutofit/>
          </a:bodyPr>
          <a:lstStyle>
            <a:lvl1pPr marL="0" indent="0">
              <a:buNone/>
              <a:defRPr sz="1050" b="0" i="0">
                <a:solidFill>
                  <a:srgbClr val="556779"/>
                </a:solidFill>
                <a:effectLst/>
                <a:latin typeface="Avenir Medium" charset="0"/>
                <a:ea typeface="Avenir Medium" charset="0"/>
                <a:cs typeface="Avenir Medium" charset="0"/>
              </a:defRPr>
            </a:lvl1pPr>
            <a:lvl2pPr marL="457200" indent="0">
              <a:buNone/>
              <a:defRPr sz="1200" b="0" i="0">
                <a:solidFill>
                  <a:srgbClr val="556779"/>
                </a:solidFill>
                <a:latin typeface="Avenir Medium" charset="0"/>
                <a:ea typeface="Avenir Medium" charset="0"/>
                <a:cs typeface="Avenir Medium" charset="0"/>
              </a:defRPr>
            </a:lvl2pPr>
            <a:lvl3pPr marL="914400" indent="0">
              <a:buNone/>
              <a:defRPr sz="1200" b="0" i="0">
                <a:solidFill>
                  <a:srgbClr val="556779"/>
                </a:solidFill>
                <a:latin typeface="Avenir Medium" charset="0"/>
                <a:ea typeface="Avenir Medium" charset="0"/>
                <a:cs typeface="Avenir Medium" charset="0"/>
              </a:defRPr>
            </a:lvl3pPr>
            <a:lvl4pPr marL="1371600" indent="0">
              <a:buNone/>
              <a:defRPr sz="1200" b="0" i="0">
                <a:solidFill>
                  <a:srgbClr val="556779"/>
                </a:solidFill>
                <a:latin typeface="Avenir Medium" charset="0"/>
                <a:ea typeface="Avenir Medium" charset="0"/>
                <a:cs typeface="Avenir Medium" charset="0"/>
              </a:defRPr>
            </a:lvl4pPr>
            <a:lvl5pPr marL="1828800" indent="0">
              <a:buNone/>
              <a:defRPr sz="1200" b="0" i="0">
                <a:solidFill>
                  <a:srgbClr val="556779"/>
                </a:solidFill>
                <a:latin typeface="Avenir Medium" charset="0"/>
                <a:ea typeface="Avenir Medium" charset="0"/>
                <a:cs typeface="Avenir Medium" charset="0"/>
              </a:defRPr>
            </a:lvl5pPr>
          </a:lstStyle>
          <a:p>
            <a:pPr lvl="0"/>
            <a:r>
              <a:rPr lang="en-US" dirty="0" smtClean="0"/>
              <a:t>Click to add photo credit</a:t>
            </a:r>
            <a:endParaRPr lang="en-US" dirty="0"/>
          </a:p>
        </p:txBody>
      </p:sp>
      <p:grpSp>
        <p:nvGrpSpPr>
          <p:cNvPr id="27" name="Group 26"/>
          <p:cNvGrpSpPr/>
          <p:nvPr userDrawn="1"/>
        </p:nvGrpSpPr>
        <p:grpSpPr>
          <a:xfrm>
            <a:off x="3125756" y="1020445"/>
            <a:ext cx="5951622" cy="80833"/>
            <a:chOff x="3125756" y="1020445"/>
            <a:chExt cx="5951622" cy="80833"/>
          </a:xfrm>
        </p:grpSpPr>
        <p:sp>
          <p:nvSpPr>
            <p:cNvPr id="30" name="Rectangle 29"/>
            <p:cNvSpPr/>
            <p:nvPr/>
          </p:nvSpPr>
          <p:spPr>
            <a:xfrm>
              <a:off x="3125756" y="1020445"/>
              <a:ext cx="1485900" cy="80833"/>
            </a:xfrm>
            <a:prstGeom prst="rect">
              <a:avLst/>
            </a:prstGeom>
            <a:solidFill>
              <a:srgbClr val="107B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4611656" y="1020445"/>
              <a:ext cx="1494568" cy="80833"/>
            </a:xfrm>
            <a:prstGeom prst="rect">
              <a:avLst/>
            </a:prstGeom>
            <a:solidFill>
              <a:srgbClr val="A3BB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6105578" y="1020445"/>
              <a:ext cx="1485900" cy="80833"/>
            </a:xfrm>
            <a:prstGeom prst="rect">
              <a:avLst/>
            </a:prstGeom>
            <a:solidFill>
              <a:srgbClr val="1787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a:off x="7591478" y="1020445"/>
              <a:ext cx="1485900" cy="80833"/>
            </a:xfrm>
            <a:prstGeom prst="rect">
              <a:avLst/>
            </a:prstGeom>
            <a:solidFill>
              <a:srgbClr val="60D0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452086219"/>
      </p:ext>
    </p:extLst>
  </p:cSld>
  <p:clrMapOvr>
    <a:masterClrMapping/>
  </p:clrMapOvr>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Blue Segment Left - Dark">
    <p:bg>
      <p:bgPr>
        <a:solidFill>
          <a:schemeClr val="bg1"/>
        </a:solidFill>
        <a:effectLst/>
      </p:bgPr>
    </p:bg>
    <p:spTree>
      <p:nvGrpSpPr>
        <p:cNvPr id="1" name=""/>
        <p:cNvGrpSpPr/>
        <p:nvPr/>
      </p:nvGrpSpPr>
      <p:grpSpPr>
        <a:xfrm>
          <a:off x="0" y="0"/>
          <a:ext cx="0" cy="0"/>
          <a:chOff x="0" y="0"/>
          <a:chExt cx="0" cy="0"/>
        </a:xfrm>
      </p:grpSpPr>
      <p:sp>
        <p:nvSpPr>
          <p:cNvPr id="11" name="Title 1"/>
          <p:cNvSpPr>
            <a:spLocks noGrp="1"/>
          </p:cNvSpPr>
          <p:nvPr>
            <p:ph type="ctrTitle" hasCustomPrompt="1"/>
          </p:nvPr>
        </p:nvSpPr>
        <p:spPr>
          <a:xfrm>
            <a:off x="800472" y="295621"/>
            <a:ext cx="10610210" cy="701731"/>
          </a:xfrm>
        </p:spPr>
        <p:txBody>
          <a:bodyPr anchor="b">
            <a:normAutofit/>
          </a:bodyPr>
          <a:lstStyle>
            <a:lvl1pPr algn="ctr">
              <a:defRPr sz="4400" b="0" i="0">
                <a:solidFill>
                  <a:srgbClr val="556779"/>
                </a:solidFill>
                <a:latin typeface="Avenir Roman" charset="0"/>
                <a:ea typeface="Avenir Roman" charset="0"/>
                <a:cs typeface="Avenir Roman" charset="0"/>
              </a:defRPr>
            </a:lvl1pPr>
          </a:lstStyle>
          <a:p>
            <a:r>
              <a:rPr lang="en-US" dirty="0" smtClean="0"/>
              <a:t>Click to add title</a:t>
            </a:r>
            <a:endParaRPr lang="en-US" dirty="0"/>
          </a:p>
        </p:txBody>
      </p:sp>
      <p:sp>
        <p:nvSpPr>
          <p:cNvPr id="18" name="TextBox 17"/>
          <p:cNvSpPr txBox="1"/>
          <p:nvPr/>
        </p:nvSpPr>
        <p:spPr>
          <a:xfrm>
            <a:off x="8702400" y="6426558"/>
            <a:ext cx="3300712" cy="276999"/>
          </a:xfrm>
          <a:prstGeom prst="rect">
            <a:avLst/>
          </a:prstGeom>
          <a:noFill/>
        </p:spPr>
        <p:txBody>
          <a:bodyPr wrap="none" rtlCol="0">
            <a:spAutoFit/>
          </a:bodyPr>
          <a:lstStyle/>
          <a:p>
            <a:pPr algn="r"/>
            <a:r>
              <a:rPr lang="de-DE" sz="1200" dirty="0" smtClean="0">
                <a:solidFill>
                  <a:srgbClr val="556779"/>
                </a:solidFill>
                <a:latin typeface="Avenir Medium" charset="0"/>
                <a:ea typeface="Avenir Medium" charset="0"/>
                <a:cs typeface="Avenir Medium" charset="0"/>
              </a:rPr>
              <a:t>© The Xerces Society, Inc. All </a:t>
            </a:r>
            <a:r>
              <a:rPr lang="de-DE" sz="1200" dirty="0" err="1" smtClean="0">
                <a:solidFill>
                  <a:srgbClr val="556779"/>
                </a:solidFill>
                <a:latin typeface="Avenir Medium" charset="0"/>
                <a:ea typeface="Avenir Medium" charset="0"/>
                <a:cs typeface="Avenir Medium" charset="0"/>
              </a:rPr>
              <a:t>rights</a:t>
            </a:r>
            <a:r>
              <a:rPr lang="de-DE" sz="1200" dirty="0" smtClean="0">
                <a:solidFill>
                  <a:srgbClr val="556779"/>
                </a:solidFill>
                <a:latin typeface="Avenir Medium" charset="0"/>
                <a:ea typeface="Avenir Medium" charset="0"/>
                <a:cs typeface="Avenir Medium" charset="0"/>
              </a:rPr>
              <a:t> </a:t>
            </a:r>
            <a:r>
              <a:rPr lang="de-DE" sz="1200" dirty="0" err="1" smtClean="0">
                <a:solidFill>
                  <a:srgbClr val="556779"/>
                </a:solidFill>
                <a:latin typeface="Avenir Medium" charset="0"/>
                <a:ea typeface="Avenir Medium" charset="0"/>
                <a:cs typeface="Avenir Medium" charset="0"/>
              </a:rPr>
              <a:t>reserved</a:t>
            </a:r>
            <a:r>
              <a:rPr lang="de-DE" sz="1200" dirty="0" smtClean="0">
                <a:solidFill>
                  <a:srgbClr val="556779"/>
                </a:solidFill>
                <a:latin typeface="Avenir Medium" charset="0"/>
                <a:ea typeface="Avenir Medium" charset="0"/>
                <a:cs typeface="Avenir Medium" charset="0"/>
              </a:rPr>
              <a:t>.</a:t>
            </a:r>
            <a:endParaRPr lang="en-US" sz="1200" dirty="0">
              <a:solidFill>
                <a:srgbClr val="556779"/>
              </a:solidFill>
              <a:latin typeface="Avenir Medium" charset="0"/>
              <a:ea typeface="Avenir Medium" charset="0"/>
              <a:cs typeface="Avenir Medium" charset="0"/>
            </a:endParaRPr>
          </a:p>
        </p:txBody>
      </p:sp>
      <p:pic>
        <p:nvPicPr>
          <p:cNvPr id="19" name="Picture 18"/>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069904" y="5949161"/>
            <a:ext cx="1800765" cy="503155"/>
          </a:xfrm>
          <a:prstGeom prst="rect">
            <a:avLst/>
          </a:prstGeom>
        </p:spPr>
      </p:pic>
      <p:sp>
        <p:nvSpPr>
          <p:cNvPr id="21" name="Picture Placeholder 2"/>
          <p:cNvSpPr>
            <a:spLocks noGrp="1"/>
          </p:cNvSpPr>
          <p:nvPr>
            <p:ph type="pic" sz="quarter" idx="15"/>
          </p:nvPr>
        </p:nvSpPr>
        <p:spPr>
          <a:xfrm>
            <a:off x="3956632" y="1362787"/>
            <a:ext cx="7477200" cy="4455379"/>
          </a:xfrm>
          <a:ln w="6350">
            <a:solidFill>
              <a:schemeClr val="bg1">
                <a:lumMod val="65000"/>
              </a:schemeClr>
            </a:solidFill>
          </a:ln>
        </p:spPr>
        <p:txBody>
          <a:bodyPr/>
          <a:lstStyle/>
          <a:p>
            <a:r>
              <a:rPr lang="en-US" smtClean="0"/>
              <a:t>Click icon to add picture</a:t>
            </a:r>
            <a:endParaRPr lang="en-US"/>
          </a:p>
        </p:txBody>
      </p:sp>
      <p:sp>
        <p:nvSpPr>
          <p:cNvPr id="24" name="Rectangle 23"/>
          <p:cNvSpPr/>
          <p:nvPr/>
        </p:nvSpPr>
        <p:spPr>
          <a:xfrm>
            <a:off x="787856" y="1362786"/>
            <a:ext cx="2961869" cy="4455379"/>
          </a:xfrm>
          <a:prstGeom prst="rect">
            <a:avLst/>
          </a:prstGeom>
          <a:solidFill>
            <a:srgbClr val="5567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 Placeholder 26"/>
          <p:cNvSpPr>
            <a:spLocks noGrp="1"/>
          </p:cNvSpPr>
          <p:nvPr>
            <p:ph type="body" sz="quarter" idx="17" hasCustomPrompt="1"/>
          </p:nvPr>
        </p:nvSpPr>
        <p:spPr>
          <a:xfrm>
            <a:off x="1009361" y="2453225"/>
            <a:ext cx="2554941" cy="3100409"/>
          </a:xfrm>
        </p:spPr>
        <p:txBody>
          <a:bodyPr>
            <a:normAutofit/>
          </a:bodyPr>
          <a:lstStyle>
            <a:lvl1pPr marL="0" indent="0" algn="l">
              <a:buNone/>
              <a:defRPr sz="1800" b="0" i="0">
                <a:solidFill>
                  <a:schemeClr val="bg1"/>
                </a:solidFill>
                <a:latin typeface="Avenir Roman" charset="0"/>
                <a:ea typeface="Avenir Roman" charset="0"/>
                <a:cs typeface="Avenir Roman" charset="0"/>
              </a:defRPr>
            </a:lvl1pPr>
            <a:lvl2pPr marL="457200" indent="0">
              <a:buNone/>
              <a:defRPr sz="1600" b="0" i="0">
                <a:solidFill>
                  <a:srgbClr val="556779"/>
                </a:solidFill>
                <a:latin typeface="Avenir Roman" charset="0"/>
                <a:ea typeface="Avenir Roman" charset="0"/>
                <a:cs typeface="Avenir Roman" charset="0"/>
              </a:defRPr>
            </a:lvl2pPr>
            <a:lvl3pPr marL="914400" indent="0">
              <a:buNone/>
              <a:defRPr sz="1400" b="0" i="0">
                <a:solidFill>
                  <a:srgbClr val="556779"/>
                </a:solidFill>
                <a:latin typeface="Avenir Roman" charset="0"/>
                <a:ea typeface="Avenir Roman" charset="0"/>
                <a:cs typeface="Avenir Roman" charset="0"/>
              </a:defRPr>
            </a:lvl3pPr>
            <a:lvl4pPr marL="1371600" indent="0">
              <a:buNone/>
              <a:defRPr sz="1200" b="0" i="0">
                <a:solidFill>
                  <a:srgbClr val="556779"/>
                </a:solidFill>
                <a:latin typeface="Avenir Roman" charset="0"/>
                <a:ea typeface="Avenir Roman" charset="0"/>
                <a:cs typeface="Avenir Roman" charset="0"/>
              </a:defRPr>
            </a:lvl4pPr>
            <a:lvl5pPr marL="1828800" indent="0">
              <a:buNone/>
              <a:defRPr sz="1200" b="0" i="0">
                <a:solidFill>
                  <a:srgbClr val="556779"/>
                </a:solidFill>
                <a:latin typeface="Avenir Roman" charset="0"/>
                <a:ea typeface="Avenir Roman" charset="0"/>
                <a:cs typeface="Avenir Roman" charset="0"/>
              </a:defRPr>
            </a:lvl5pPr>
          </a:lstStyle>
          <a:p>
            <a:pPr lvl="0"/>
            <a:r>
              <a:rPr lang="en-US" dirty="0" smtClean="0"/>
              <a:t>Click to add text</a:t>
            </a:r>
            <a:endParaRPr lang="en-US" dirty="0"/>
          </a:p>
        </p:txBody>
      </p:sp>
      <p:sp>
        <p:nvSpPr>
          <p:cNvPr id="17" name="Text Placeholder 3"/>
          <p:cNvSpPr>
            <a:spLocks noGrp="1"/>
          </p:cNvSpPr>
          <p:nvPr>
            <p:ph type="body" sz="quarter" idx="26" hasCustomPrompt="1"/>
          </p:nvPr>
        </p:nvSpPr>
        <p:spPr>
          <a:xfrm>
            <a:off x="1009361" y="1460331"/>
            <a:ext cx="2554941" cy="895350"/>
          </a:xfrm>
        </p:spPr>
        <p:txBody>
          <a:bodyPr anchor="b" anchorCtr="0">
            <a:normAutofit/>
          </a:bodyPr>
          <a:lstStyle>
            <a:lvl1pPr marL="0" indent="0" algn="l">
              <a:buNone/>
              <a:defRPr sz="2400" b="0" i="0">
                <a:solidFill>
                  <a:schemeClr val="bg1"/>
                </a:solidFill>
                <a:latin typeface="Avenir Roman" charset="0"/>
                <a:ea typeface="Avenir Roman" charset="0"/>
                <a:cs typeface="Avenir Roman" charset="0"/>
              </a:defRPr>
            </a:lvl1pPr>
            <a:lvl2pPr algn="ctr">
              <a:defRPr sz="2000" b="0" i="0">
                <a:solidFill>
                  <a:schemeClr val="bg1"/>
                </a:solidFill>
                <a:latin typeface="Avenir Roman" charset="0"/>
                <a:ea typeface="Avenir Roman" charset="0"/>
                <a:cs typeface="Avenir Roman" charset="0"/>
              </a:defRPr>
            </a:lvl2pPr>
            <a:lvl3pPr algn="ctr">
              <a:defRPr sz="1800" b="0" i="0">
                <a:solidFill>
                  <a:schemeClr val="bg1"/>
                </a:solidFill>
                <a:latin typeface="Avenir Roman" charset="0"/>
                <a:ea typeface="Avenir Roman" charset="0"/>
                <a:cs typeface="Avenir Roman" charset="0"/>
              </a:defRPr>
            </a:lvl3pPr>
            <a:lvl4pPr algn="ctr">
              <a:defRPr sz="1600" b="0" i="0">
                <a:solidFill>
                  <a:schemeClr val="bg1"/>
                </a:solidFill>
                <a:latin typeface="Avenir Roman" charset="0"/>
                <a:ea typeface="Avenir Roman" charset="0"/>
                <a:cs typeface="Avenir Roman" charset="0"/>
              </a:defRPr>
            </a:lvl4pPr>
            <a:lvl5pPr algn="ctr">
              <a:defRPr sz="1600" b="0" i="0">
                <a:solidFill>
                  <a:schemeClr val="bg1"/>
                </a:solidFill>
                <a:latin typeface="Avenir Roman" charset="0"/>
                <a:ea typeface="Avenir Roman" charset="0"/>
                <a:cs typeface="Avenir Roman" charset="0"/>
              </a:defRPr>
            </a:lvl5pPr>
          </a:lstStyle>
          <a:p>
            <a:pPr lvl="0"/>
            <a:r>
              <a:rPr lang="en-US" dirty="0" smtClean="0"/>
              <a:t>Click to add title</a:t>
            </a:r>
            <a:endParaRPr lang="en-US" dirty="0"/>
          </a:p>
        </p:txBody>
      </p:sp>
      <p:sp>
        <p:nvSpPr>
          <p:cNvPr id="25" name="Text Placeholder 31"/>
          <p:cNvSpPr>
            <a:spLocks noGrp="1"/>
          </p:cNvSpPr>
          <p:nvPr>
            <p:ph type="body" sz="quarter" idx="30" hasCustomPrompt="1"/>
          </p:nvPr>
        </p:nvSpPr>
        <p:spPr>
          <a:xfrm>
            <a:off x="3956632" y="5870461"/>
            <a:ext cx="5947941" cy="291977"/>
          </a:xfrm>
          <a:effectLst/>
        </p:spPr>
        <p:txBody>
          <a:bodyPr>
            <a:noAutofit/>
          </a:bodyPr>
          <a:lstStyle>
            <a:lvl1pPr marL="0" indent="0">
              <a:buNone/>
              <a:defRPr sz="1050" b="0" i="0">
                <a:solidFill>
                  <a:srgbClr val="556779"/>
                </a:solidFill>
                <a:effectLst/>
                <a:latin typeface="Avenir Medium" charset="0"/>
                <a:ea typeface="Avenir Medium" charset="0"/>
                <a:cs typeface="Avenir Medium" charset="0"/>
              </a:defRPr>
            </a:lvl1pPr>
            <a:lvl2pPr marL="457200" indent="0">
              <a:buNone/>
              <a:defRPr sz="1200" b="0" i="0">
                <a:solidFill>
                  <a:srgbClr val="556779"/>
                </a:solidFill>
                <a:latin typeface="Avenir Medium" charset="0"/>
                <a:ea typeface="Avenir Medium" charset="0"/>
                <a:cs typeface="Avenir Medium" charset="0"/>
              </a:defRPr>
            </a:lvl2pPr>
            <a:lvl3pPr marL="914400" indent="0">
              <a:buNone/>
              <a:defRPr sz="1200" b="0" i="0">
                <a:solidFill>
                  <a:srgbClr val="556779"/>
                </a:solidFill>
                <a:latin typeface="Avenir Medium" charset="0"/>
                <a:ea typeface="Avenir Medium" charset="0"/>
                <a:cs typeface="Avenir Medium" charset="0"/>
              </a:defRPr>
            </a:lvl3pPr>
            <a:lvl4pPr marL="1371600" indent="0">
              <a:buNone/>
              <a:defRPr sz="1200" b="0" i="0">
                <a:solidFill>
                  <a:srgbClr val="556779"/>
                </a:solidFill>
                <a:latin typeface="Avenir Medium" charset="0"/>
                <a:ea typeface="Avenir Medium" charset="0"/>
                <a:cs typeface="Avenir Medium" charset="0"/>
              </a:defRPr>
            </a:lvl4pPr>
            <a:lvl5pPr marL="1828800" indent="0">
              <a:buNone/>
              <a:defRPr sz="1200" b="0" i="0">
                <a:solidFill>
                  <a:srgbClr val="556779"/>
                </a:solidFill>
                <a:latin typeface="Avenir Medium" charset="0"/>
                <a:ea typeface="Avenir Medium" charset="0"/>
                <a:cs typeface="Avenir Medium" charset="0"/>
              </a:defRPr>
            </a:lvl5pPr>
          </a:lstStyle>
          <a:p>
            <a:pPr lvl="0"/>
            <a:r>
              <a:rPr lang="en-US" dirty="0" smtClean="0"/>
              <a:t>Click to add photo credit</a:t>
            </a:r>
            <a:endParaRPr lang="en-US" dirty="0"/>
          </a:p>
        </p:txBody>
      </p:sp>
      <p:grpSp>
        <p:nvGrpSpPr>
          <p:cNvPr id="20" name="Group 19"/>
          <p:cNvGrpSpPr/>
          <p:nvPr userDrawn="1"/>
        </p:nvGrpSpPr>
        <p:grpSpPr>
          <a:xfrm>
            <a:off x="3125756" y="1020445"/>
            <a:ext cx="5951622" cy="80833"/>
            <a:chOff x="3125756" y="1020445"/>
            <a:chExt cx="5951622" cy="80833"/>
          </a:xfrm>
        </p:grpSpPr>
        <p:sp>
          <p:nvSpPr>
            <p:cNvPr id="22" name="Rectangle 21"/>
            <p:cNvSpPr/>
            <p:nvPr/>
          </p:nvSpPr>
          <p:spPr>
            <a:xfrm>
              <a:off x="3125756" y="1020445"/>
              <a:ext cx="1485900" cy="80833"/>
            </a:xfrm>
            <a:prstGeom prst="rect">
              <a:avLst/>
            </a:prstGeom>
            <a:solidFill>
              <a:srgbClr val="107B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4611656" y="1020445"/>
              <a:ext cx="1494568" cy="80833"/>
            </a:xfrm>
            <a:prstGeom prst="rect">
              <a:avLst/>
            </a:prstGeom>
            <a:solidFill>
              <a:srgbClr val="A3BB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6105578" y="1020445"/>
              <a:ext cx="1485900" cy="80833"/>
            </a:xfrm>
            <a:prstGeom prst="rect">
              <a:avLst/>
            </a:prstGeom>
            <a:solidFill>
              <a:srgbClr val="1787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7591478" y="1020445"/>
              <a:ext cx="1485900" cy="80833"/>
            </a:xfrm>
            <a:prstGeom prst="rect">
              <a:avLst/>
            </a:prstGeom>
            <a:solidFill>
              <a:srgbClr val="60D0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371411610"/>
      </p:ext>
    </p:extLst>
  </p:cSld>
  <p:clrMapOvr>
    <a:masterClrMapping/>
  </p:clrMapOvr>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Blue Segment Right - Dark">
    <p:bg>
      <p:bgPr>
        <a:solidFill>
          <a:schemeClr val="bg1"/>
        </a:solidFill>
        <a:effectLst/>
      </p:bgPr>
    </p:bg>
    <p:spTree>
      <p:nvGrpSpPr>
        <p:cNvPr id="1" name=""/>
        <p:cNvGrpSpPr/>
        <p:nvPr/>
      </p:nvGrpSpPr>
      <p:grpSpPr>
        <a:xfrm>
          <a:off x="0" y="0"/>
          <a:ext cx="0" cy="0"/>
          <a:chOff x="0" y="0"/>
          <a:chExt cx="0" cy="0"/>
        </a:xfrm>
      </p:grpSpPr>
      <p:sp>
        <p:nvSpPr>
          <p:cNvPr id="11" name="Title 1"/>
          <p:cNvSpPr>
            <a:spLocks noGrp="1"/>
          </p:cNvSpPr>
          <p:nvPr>
            <p:ph type="ctrTitle" hasCustomPrompt="1"/>
          </p:nvPr>
        </p:nvSpPr>
        <p:spPr>
          <a:xfrm>
            <a:off x="800472" y="295621"/>
            <a:ext cx="10610210" cy="701731"/>
          </a:xfrm>
        </p:spPr>
        <p:txBody>
          <a:bodyPr anchor="b">
            <a:normAutofit/>
          </a:bodyPr>
          <a:lstStyle>
            <a:lvl1pPr algn="ctr">
              <a:defRPr sz="4400" b="0" i="0">
                <a:solidFill>
                  <a:srgbClr val="556779"/>
                </a:solidFill>
                <a:latin typeface="Avenir Roman" charset="0"/>
                <a:ea typeface="Avenir Roman" charset="0"/>
                <a:cs typeface="Avenir Roman" charset="0"/>
              </a:defRPr>
            </a:lvl1pPr>
          </a:lstStyle>
          <a:p>
            <a:r>
              <a:rPr lang="en-US" dirty="0" smtClean="0"/>
              <a:t>Click to add title</a:t>
            </a:r>
            <a:endParaRPr lang="en-US" dirty="0"/>
          </a:p>
        </p:txBody>
      </p:sp>
      <p:sp>
        <p:nvSpPr>
          <p:cNvPr id="18" name="TextBox 17"/>
          <p:cNvSpPr txBox="1"/>
          <p:nvPr/>
        </p:nvSpPr>
        <p:spPr>
          <a:xfrm>
            <a:off x="8702400" y="6426558"/>
            <a:ext cx="3300712" cy="276999"/>
          </a:xfrm>
          <a:prstGeom prst="rect">
            <a:avLst/>
          </a:prstGeom>
          <a:noFill/>
        </p:spPr>
        <p:txBody>
          <a:bodyPr wrap="none" rtlCol="0">
            <a:spAutoFit/>
          </a:bodyPr>
          <a:lstStyle/>
          <a:p>
            <a:pPr algn="r"/>
            <a:r>
              <a:rPr lang="de-DE" sz="1200" dirty="0" smtClean="0">
                <a:solidFill>
                  <a:srgbClr val="556779"/>
                </a:solidFill>
                <a:latin typeface="Avenir Medium" charset="0"/>
                <a:ea typeface="Avenir Medium" charset="0"/>
                <a:cs typeface="Avenir Medium" charset="0"/>
              </a:rPr>
              <a:t>© The Xerces Society, Inc. All </a:t>
            </a:r>
            <a:r>
              <a:rPr lang="de-DE" sz="1200" dirty="0" err="1" smtClean="0">
                <a:solidFill>
                  <a:srgbClr val="556779"/>
                </a:solidFill>
                <a:latin typeface="Avenir Medium" charset="0"/>
                <a:ea typeface="Avenir Medium" charset="0"/>
                <a:cs typeface="Avenir Medium" charset="0"/>
              </a:rPr>
              <a:t>rights</a:t>
            </a:r>
            <a:r>
              <a:rPr lang="de-DE" sz="1200" dirty="0" smtClean="0">
                <a:solidFill>
                  <a:srgbClr val="556779"/>
                </a:solidFill>
                <a:latin typeface="Avenir Medium" charset="0"/>
                <a:ea typeface="Avenir Medium" charset="0"/>
                <a:cs typeface="Avenir Medium" charset="0"/>
              </a:rPr>
              <a:t> </a:t>
            </a:r>
            <a:r>
              <a:rPr lang="de-DE" sz="1200" dirty="0" err="1" smtClean="0">
                <a:solidFill>
                  <a:srgbClr val="556779"/>
                </a:solidFill>
                <a:latin typeface="Avenir Medium" charset="0"/>
                <a:ea typeface="Avenir Medium" charset="0"/>
                <a:cs typeface="Avenir Medium" charset="0"/>
              </a:rPr>
              <a:t>reserved</a:t>
            </a:r>
            <a:r>
              <a:rPr lang="de-DE" sz="1200" dirty="0" smtClean="0">
                <a:solidFill>
                  <a:srgbClr val="556779"/>
                </a:solidFill>
                <a:latin typeface="Avenir Medium" charset="0"/>
                <a:ea typeface="Avenir Medium" charset="0"/>
                <a:cs typeface="Avenir Medium" charset="0"/>
              </a:rPr>
              <a:t>.</a:t>
            </a:r>
            <a:endParaRPr lang="en-US" sz="1200" dirty="0">
              <a:solidFill>
                <a:srgbClr val="556779"/>
              </a:solidFill>
              <a:latin typeface="Avenir Medium" charset="0"/>
              <a:ea typeface="Avenir Medium" charset="0"/>
              <a:cs typeface="Avenir Medium" charset="0"/>
            </a:endParaRPr>
          </a:p>
        </p:txBody>
      </p:sp>
      <p:pic>
        <p:nvPicPr>
          <p:cNvPr id="19" name="Picture 18"/>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069904" y="5949161"/>
            <a:ext cx="1800765" cy="503155"/>
          </a:xfrm>
          <a:prstGeom prst="rect">
            <a:avLst/>
          </a:prstGeom>
        </p:spPr>
      </p:pic>
      <p:sp>
        <p:nvSpPr>
          <p:cNvPr id="21" name="Picture Placeholder 2"/>
          <p:cNvSpPr>
            <a:spLocks noGrp="1"/>
          </p:cNvSpPr>
          <p:nvPr>
            <p:ph type="pic" sz="quarter" idx="15"/>
          </p:nvPr>
        </p:nvSpPr>
        <p:spPr>
          <a:xfrm>
            <a:off x="777322" y="1362787"/>
            <a:ext cx="7477200" cy="4455379"/>
          </a:xfrm>
          <a:ln w="6350">
            <a:solidFill>
              <a:schemeClr val="bg1">
                <a:lumMod val="65000"/>
              </a:schemeClr>
            </a:solidFill>
          </a:ln>
        </p:spPr>
        <p:txBody>
          <a:bodyPr/>
          <a:lstStyle/>
          <a:p>
            <a:r>
              <a:rPr lang="en-US" smtClean="0"/>
              <a:t>Click icon to add picture</a:t>
            </a:r>
            <a:endParaRPr lang="en-US"/>
          </a:p>
        </p:txBody>
      </p:sp>
      <p:sp>
        <p:nvSpPr>
          <p:cNvPr id="24" name="Rectangle 23"/>
          <p:cNvSpPr/>
          <p:nvPr/>
        </p:nvSpPr>
        <p:spPr>
          <a:xfrm>
            <a:off x="8488748" y="1362786"/>
            <a:ext cx="2961869" cy="4455379"/>
          </a:xfrm>
          <a:prstGeom prst="rect">
            <a:avLst/>
          </a:prstGeom>
          <a:solidFill>
            <a:srgbClr val="5567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 Placeholder 26"/>
          <p:cNvSpPr>
            <a:spLocks noGrp="1"/>
          </p:cNvSpPr>
          <p:nvPr>
            <p:ph type="body" sz="quarter" idx="17" hasCustomPrompt="1"/>
          </p:nvPr>
        </p:nvSpPr>
        <p:spPr>
          <a:xfrm>
            <a:off x="8710253" y="2453225"/>
            <a:ext cx="2554941" cy="3100409"/>
          </a:xfrm>
        </p:spPr>
        <p:txBody>
          <a:bodyPr>
            <a:normAutofit/>
          </a:bodyPr>
          <a:lstStyle>
            <a:lvl1pPr marL="0" indent="0" algn="l">
              <a:buNone/>
              <a:defRPr sz="1800" b="0" i="0">
                <a:solidFill>
                  <a:schemeClr val="bg1"/>
                </a:solidFill>
                <a:latin typeface="Avenir Roman" charset="0"/>
                <a:ea typeface="Avenir Roman" charset="0"/>
                <a:cs typeface="Avenir Roman" charset="0"/>
              </a:defRPr>
            </a:lvl1pPr>
            <a:lvl2pPr marL="457200" indent="0">
              <a:buNone/>
              <a:defRPr sz="1600" b="0" i="0">
                <a:solidFill>
                  <a:srgbClr val="556779"/>
                </a:solidFill>
                <a:latin typeface="Avenir Roman" charset="0"/>
                <a:ea typeface="Avenir Roman" charset="0"/>
                <a:cs typeface="Avenir Roman" charset="0"/>
              </a:defRPr>
            </a:lvl2pPr>
            <a:lvl3pPr marL="914400" indent="0">
              <a:buNone/>
              <a:defRPr sz="1400" b="0" i="0">
                <a:solidFill>
                  <a:srgbClr val="556779"/>
                </a:solidFill>
                <a:latin typeface="Avenir Roman" charset="0"/>
                <a:ea typeface="Avenir Roman" charset="0"/>
                <a:cs typeface="Avenir Roman" charset="0"/>
              </a:defRPr>
            </a:lvl3pPr>
            <a:lvl4pPr marL="1371600" indent="0">
              <a:buNone/>
              <a:defRPr sz="1200" b="0" i="0">
                <a:solidFill>
                  <a:srgbClr val="556779"/>
                </a:solidFill>
                <a:latin typeface="Avenir Roman" charset="0"/>
                <a:ea typeface="Avenir Roman" charset="0"/>
                <a:cs typeface="Avenir Roman" charset="0"/>
              </a:defRPr>
            </a:lvl4pPr>
            <a:lvl5pPr marL="1828800" indent="0">
              <a:buNone/>
              <a:defRPr sz="1200" b="0" i="0">
                <a:solidFill>
                  <a:srgbClr val="556779"/>
                </a:solidFill>
                <a:latin typeface="Avenir Roman" charset="0"/>
                <a:ea typeface="Avenir Roman" charset="0"/>
                <a:cs typeface="Avenir Roman" charset="0"/>
              </a:defRPr>
            </a:lvl5pPr>
          </a:lstStyle>
          <a:p>
            <a:pPr lvl="0"/>
            <a:r>
              <a:rPr lang="en-US" dirty="0" smtClean="0"/>
              <a:t>Click to add text</a:t>
            </a:r>
            <a:endParaRPr lang="en-US" dirty="0"/>
          </a:p>
        </p:txBody>
      </p:sp>
      <p:sp>
        <p:nvSpPr>
          <p:cNvPr id="17" name="Text Placeholder 3"/>
          <p:cNvSpPr>
            <a:spLocks noGrp="1"/>
          </p:cNvSpPr>
          <p:nvPr>
            <p:ph type="body" sz="quarter" idx="26" hasCustomPrompt="1"/>
          </p:nvPr>
        </p:nvSpPr>
        <p:spPr>
          <a:xfrm>
            <a:off x="8710253" y="1460331"/>
            <a:ext cx="2554941" cy="895350"/>
          </a:xfrm>
        </p:spPr>
        <p:txBody>
          <a:bodyPr anchor="b" anchorCtr="0">
            <a:normAutofit/>
          </a:bodyPr>
          <a:lstStyle>
            <a:lvl1pPr marL="0" indent="0" algn="l">
              <a:buNone/>
              <a:defRPr sz="2400" b="0" i="0">
                <a:solidFill>
                  <a:schemeClr val="bg1"/>
                </a:solidFill>
                <a:latin typeface="Avenir Roman" charset="0"/>
                <a:ea typeface="Avenir Roman" charset="0"/>
                <a:cs typeface="Avenir Roman" charset="0"/>
              </a:defRPr>
            </a:lvl1pPr>
            <a:lvl2pPr algn="ctr">
              <a:defRPr sz="2000" b="0" i="0">
                <a:solidFill>
                  <a:schemeClr val="bg1"/>
                </a:solidFill>
                <a:latin typeface="Avenir Roman" charset="0"/>
                <a:ea typeface="Avenir Roman" charset="0"/>
                <a:cs typeface="Avenir Roman" charset="0"/>
              </a:defRPr>
            </a:lvl2pPr>
            <a:lvl3pPr algn="ctr">
              <a:defRPr sz="1800" b="0" i="0">
                <a:solidFill>
                  <a:schemeClr val="bg1"/>
                </a:solidFill>
                <a:latin typeface="Avenir Roman" charset="0"/>
                <a:ea typeface="Avenir Roman" charset="0"/>
                <a:cs typeface="Avenir Roman" charset="0"/>
              </a:defRPr>
            </a:lvl3pPr>
            <a:lvl4pPr algn="ctr">
              <a:defRPr sz="1600" b="0" i="0">
                <a:solidFill>
                  <a:schemeClr val="bg1"/>
                </a:solidFill>
                <a:latin typeface="Avenir Roman" charset="0"/>
                <a:ea typeface="Avenir Roman" charset="0"/>
                <a:cs typeface="Avenir Roman" charset="0"/>
              </a:defRPr>
            </a:lvl4pPr>
            <a:lvl5pPr algn="ctr">
              <a:defRPr sz="1600" b="0" i="0">
                <a:solidFill>
                  <a:schemeClr val="bg1"/>
                </a:solidFill>
                <a:latin typeface="Avenir Roman" charset="0"/>
                <a:ea typeface="Avenir Roman" charset="0"/>
                <a:cs typeface="Avenir Roman" charset="0"/>
              </a:defRPr>
            </a:lvl5pPr>
          </a:lstStyle>
          <a:p>
            <a:pPr lvl="0"/>
            <a:r>
              <a:rPr lang="en-US" dirty="0" smtClean="0"/>
              <a:t>Click to add title</a:t>
            </a:r>
            <a:endParaRPr lang="en-US" dirty="0"/>
          </a:p>
        </p:txBody>
      </p:sp>
      <p:sp>
        <p:nvSpPr>
          <p:cNvPr id="25" name="Text Placeholder 31"/>
          <p:cNvSpPr>
            <a:spLocks noGrp="1"/>
          </p:cNvSpPr>
          <p:nvPr>
            <p:ph type="body" sz="quarter" idx="30" hasCustomPrompt="1"/>
          </p:nvPr>
        </p:nvSpPr>
        <p:spPr>
          <a:xfrm>
            <a:off x="785948" y="5818705"/>
            <a:ext cx="5947941" cy="291977"/>
          </a:xfrm>
          <a:effectLst/>
        </p:spPr>
        <p:txBody>
          <a:bodyPr>
            <a:noAutofit/>
          </a:bodyPr>
          <a:lstStyle>
            <a:lvl1pPr marL="0" indent="0">
              <a:buNone/>
              <a:defRPr sz="1050" b="0" i="0">
                <a:solidFill>
                  <a:srgbClr val="556779"/>
                </a:solidFill>
                <a:effectLst/>
                <a:latin typeface="Avenir Medium" charset="0"/>
                <a:ea typeface="Avenir Medium" charset="0"/>
                <a:cs typeface="Avenir Medium" charset="0"/>
              </a:defRPr>
            </a:lvl1pPr>
            <a:lvl2pPr marL="457200" indent="0">
              <a:buNone/>
              <a:defRPr sz="1200" b="0" i="0">
                <a:solidFill>
                  <a:srgbClr val="556779"/>
                </a:solidFill>
                <a:latin typeface="Avenir Medium" charset="0"/>
                <a:ea typeface="Avenir Medium" charset="0"/>
                <a:cs typeface="Avenir Medium" charset="0"/>
              </a:defRPr>
            </a:lvl2pPr>
            <a:lvl3pPr marL="914400" indent="0">
              <a:buNone/>
              <a:defRPr sz="1200" b="0" i="0">
                <a:solidFill>
                  <a:srgbClr val="556779"/>
                </a:solidFill>
                <a:latin typeface="Avenir Medium" charset="0"/>
                <a:ea typeface="Avenir Medium" charset="0"/>
                <a:cs typeface="Avenir Medium" charset="0"/>
              </a:defRPr>
            </a:lvl3pPr>
            <a:lvl4pPr marL="1371600" indent="0">
              <a:buNone/>
              <a:defRPr sz="1200" b="0" i="0">
                <a:solidFill>
                  <a:srgbClr val="556779"/>
                </a:solidFill>
                <a:latin typeface="Avenir Medium" charset="0"/>
                <a:ea typeface="Avenir Medium" charset="0"/>
                <a:cs typeface="Avenir Medium" charset="0"/>
              </a:defRPr>
            </a:lvl4pPr>
            <a:lvl5pPr marL="1828800" indent="0">
              <a:buNone/>
              <a:defRPr sz="1200" b="0" i="0">
                <a:solidFill>
                  <a:srgbClr val="556779"/>
                </a:solidFill>
                <a:latin typeface="Avenir Medium" charset="0"/>
                <a:ea typeface="Avenir Medium" charset="0"/>
                <a:cs typeface="Avenir Medium" charset="0"/>
              </a:defRPr>
            </a:lvl5pPr>
          </a:lstStyle>
          <a:p>
            <a:pPr lvl="0"/>
            <a:r>
              <a:rPr lang="en-US" dirty="0" smtClean="0"/>
              <a:t>Click to add photo credit</a:t>
            </a:r>
            <a:endParaRPr lang="en-US" dirty="0"/>
          </a:p>
        </p:txBody>
      </p:sp>
      <p:grpSp>
        <p:nvGrpSpPr>
          <p:cNvPr id="20" name="Group 19"/>
          <p:cNvGrpSpPr/>
          <p:nvPr userDrawn="1"/>
        </p:nvGrpSpPr>
        <p:grpSpPr>
          <a:xfrm>
            <a:off x="3125756" y="1020445"/>
            <a:ext cx="5951622" cy="80833"/>
            <a:chOff x="3125756" y="1020445"/>
            <a:chExt cx="5951622" cy="80833"/>
          </a:xfrm>
        </p:grpSpPr>
        <p:sp>
          <p:nvSpPr>
            <p:cNvPr id="22" name="Rectangle 21"/>
            <p:cNvSpPr/>
            <p:nvPr/>
          </p:nvSpPr>
          <p:spPr>
            <a:xfrm>
              <a:off x="3125756" y="1020445"/>
              <a:ext cx="1485900" cy="80833"/>
            </a:xfrm>
            <a:prstGeom prst="rect">
              <a:avLst/>
            </a:prstGeom>
            <a:solidFill>
              <a:srgbClr val="107B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4611656" y="1020445"/>
              <a:ext cx="1494568" cy="80833"/>
            </a:xfrm>
            <a:prstGeom prst="rect">
              <a:avLst/>
            </a:prstGeom>
            <a:solidFill>
              <a:srgbClr val="A3BB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6105578" y="1020445"/>
              <a:ext cx="1485900" cy="80833"/>
            </a:xfrm>
            <a:prstGeom prst="rect">
              <a:avLst/>
            </a:prstGeom>
            <a:solidFill>
              <a:srgbClr val="1787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7591478" y="1020445"/>
              <a:ext cx="1485900" cy="80833"/>
            </a:xfrm>
            <a:prstGeom prst="rect">
              <a:avLst/>
            </a:prstGeom>
            <a:solidFill>
              <a:srgbClr val="60D0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854761126"/>
      </p:ext>
    </p:extLst>
  </p:cSld>
  <p:clrMapOvr>
    <a:masterClrMapping/>
  </p:clrMapOvr>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Topic Arrows - Dark">
    <p:bg>
      <p:bgPr>
        <a:solidFill>
          <a:schemeClr val="bg1"/>
        </a:solidFill>
        <a:effectLst/>
      </p:bgPr>
    </p:bg>
    <p:spTree>
      <p:nvGrpSpPr>
        <p:cNvPr id="1" name=""/>
        <p:cNvGrpSpPr/>
        <p:nvPr/>
      </p:nvGrpSpPr>
      <p:grpSpPr>
        <a:xfrm>
          <a:off x="0" y="0"/>
          <a:ext cx="0" cy="0"/>
          <a:chOff x="0" y="0"/>
          <a:chExt cx="0" cy="0"/>
        </a:xfrm>
      </p:grpSpPr>
      <p:sp>
        <p:nvSpPr>
          <p:cNvPr id="45" name="Rectangle 44"/>
          <p:cNvSpPr/>
          <p:nvPr/>
        </p:nvSpPr>
        <p:spPr>
          <a:xfrm>
            <a:off x="0" y="0"/>
            <a:ext cx="12192000" cy="3208116"/>
          </a:xfrm>
          <a:prstGeom prst="rect">
            <a:avLst/>
          </a:prstGeom>
          <a:solidFill>
            <a:srgbClr val="5567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556779"/>
              </a:solidFill>
            </a:endParaRPr>
          </a:p>
        </p:txBody>
      </p:sp>
      <p:sp>
        <p:nvSpPr>
          <p:cNvPr id="11" name="Title 1"/>
          <p:cNvSpPr>
            <a:spLocks noGrp="1"/>
          </p:cNvSpPr>
          <p:nvPr>
            <p:ph type="ctrTitle" hasCustomPrompt="1"/>
          </p:nvPr>
        </p:nvSpPr>
        <p:spPr>
          <a:xfrm>
            <a:off x="800472" y="295621"/>
            <a:ext cx="10610210" cy="701731"/>
          </a:xfrm>
        </p:spPr>
        <p:txBody>
          <a:bodyPr anchor="b">
            <a:normAutofit/>
          </a:bodyPr>
          <a:lstStyle>
            <a:lvl1pPr algn="ctr">
              <a:defRPr sz="4400" b="0" i="0">
                <a:solidFill>
                  <a:schemeClr val="bg1"/>
                </a:solidFill>
                <a:latin typeface="Avenir Roman" charset="0"/>
                <a:ea typeface="Avenir Roman" charset="0"/>
                <a:cs typeface="Avenir Roman" charset="0"/>
              </a:defRPr>
            </a:lvl1pPr>
          </a:lstStyle>
          <a:p>
            <a:r>
              <a:rPr lang="en-US" dirty="0" smtClean="0"/>
              <a:t>Click to add title</a:t>
            </a:r>
            <a:endParaRPr lang="en-US" dirty="0"/>
          </a:p>
        </p:txBody>
      </p:sp>
      <p:sp>
        <p:nvSpPr>
          <p:cNvPr id="17" name="Text Placeholder 26"/>
          <p:cNvSpPr>
            <a:spLocks noGrp="1"/>
          </p:cNvSpPr>
          <p:nvPr>
            <p:ph type="body" sz="quarter" idx="12" hasCustomPrompt="1"/>
          </p:nvPr>
        </p:nvSpPr>
        <p:spPr>
          <a:xfrm>
            <a:off x="800472" y="1230762"/>
            <a:ext cx="10610210" cy="477604"/>
          </a:xfrm>
        </p:spPr>
        <p:txBody>
          <a:bodyPr>
            <a:normAutofit/>
          </a:bodyPr>
          <a:lstStyle>
            <a:lvl1pPr marL="0" indent="0" algn="ctr">
              <a:buNone/>
              <a:defRPr sz="1800" b="0" i="0">
                <a:solidFill>
                  <a:schemeClr val="bg1"/>
                </a:solidFill>
                <a:latin typeface="Avenir Roman" charset="0"/>
                <a:ea typeface="Avenir Roman" charset="0"/>
                <a:cs typeface="Avenir Roman" charset="0"/>
              </a:defRPr>
            </a:lvl1pPr>
            <a:lvl2pPr marL="457200" indent="0">
              <a:buNone/>
              <a:defRPr sz="1600" b="0" i="0">
                <a:solidFill>
                  <a:srgbClr val="556779"/>
                </a:solidFill>
                <a:latin typeface="Avenir Roman" charset="0"/>
                <a:ea typeface="Avenir Roman" charset="0"/>
                <a:cs typeface="Avenir Roman" charset="0"/>
              </a:defRPr>
            </a:lvl2pPr>
            <a:lvl3pPr marL="914400" indent="0">
              <a:buNone/>
              <a:defRPr sz="1400" b="0" i="0">
                <a:solidFill>
                  <a:srgbClr val="556779"/>
                </a:solidFill>
                <a:latin typeface="Avenir Roman" charset="0"/>
                <a:ea typeface="Avenir Roman" charset="0"/>
                <a:cs typeface="Avenir Roman" charset="0"/>
              </a:defRPr>
            </a:lvl3pPr>
            <a:lvl4pPr marL="1371600" indent="0">
              <a:buNone/>
              <a:defRPr sz="1200" b="0" i="0">
                <a:solidFill>
                  <a:srgbClr val="556779"/>
                </a:solidFill>
                <a:latin typeface="Avenir Roman" charset="0"/>
                <a:ea typeface="Avenir Roman" charset="0"/>
                <a:cs typeface="Avenir Roman" charset="0"/>
              </a:defRPr>
            </a:lvl4pPr>
            <a:lvl5pPr marL="1828800" indent="0">
              <a:buNone/>
              <a:defRPr sz="1200" b="0" i="0">
                <a:solidFill>
                  <a:srgbClr val="556779"/>
                </a:solidFill>
                <a:latin typeface="Avenir Roman" charset="0"/>
                <a:ea typeface="Avenir Roman" charset="0"/>
                <a:cs typeface="Avenir Roman" charset="0"/>
              </a:defRPr>
            </a:lvl5pPr>
          </a:lstStyle>
          <a:p>
            <a:pPr lvl="0"/>
            <a:r>
              <a:rPr lang="en-US" dirty="0" smtClean="0"/>
              <a:t>Click to add text</a:t>
            </a:r>
            <a:endParaRPr lang="en-US" dirty="0"/>
          </a:p>
        </p:txBody>
      </p:sp>
      <p:sp>
        <p:nvSpPr>
          <p:cNvPr id="18" name="TextBox 17"/>
          <p:cNvSpPr txBox="1"/>
          <p:nvPr/>
        </p:nvSpPr>
        <p:spPr>
          <a:xfrm>
            <a:off x="8702400" y="6426558"/>
            <a:ext cx="3300712" cy="276999"/>
          </a:xfrm>
          <a:prstGeom prst="rect">
            <a:avLst/>
          </a:prstGeom>
          <a:noFill/>
        </p:spPr>
        <p:txBody>
          <a:bodyPr wrap="none" rtlCol="0">
            <a:spAutoFit/>
          </a:bodyPr>
          <a:lstStyle/>
          <a:p>
            <a:pPr algn="r"/>
            <a:r>
              <a:rPr lang="de-DE" sz="1200" dirty="0" smtClean="0">
                <a:solidFill>
                  <a:srgbClr val="556779"/>
                </a:solidFill>
                <a:latin typeface="Avenir Medium" charset="0"/>
                <a:ea typeface="Avenir Medium" charset="0"/>
                <a:cs typeface="Avenir Medium" charset="0"/>
              </a:rPr>
              <a:t>© The Xerces Society, Inc. All </a:t>
            </a:r>
            <a:r>
              <a:rPr lang="de-DE" sz="1200" dirty="0" err="1" smtClean="0">
                <a:solidFill>
                  <a:srgbClr val="556779"/>
                </a:solidFill>
                <a:latin typeface="Avenir Medium" charset="0"/>
                <a:ea typeface="Avenir Medium" charset="0"/>
                <a:cs typeface="Avenir Medium" charset="0"/>
              </a:rPr>
              <a:t>rights</a:t>
            </a:r>
            <a:r>
              <a:rPr lang="de-DE" sz="1200" dirty="0" smtClean="0">
                <a:solidFill>
                  <a:srgbClr val="556779"/>
                </a:solidFill>
                <a:latin typeface="Avenir Medium" charset="0"/>
                <a:ea typeface="Avenir Medium" charset="0"/>
                <a:cs typeface="Avenir Medium" charset="0"/>
              </a:rPr>
              <a:t> </a:t>
            </a:r>
            <a:r>
              <a:rPr lang="de-DE" sz="1200" dirty="0" err="1" smtClean="0">
                <a:solidFill>
                  <a:srgbClr val="556779"/>
                </a:solidFill>
                <a:latin typeface="Avenir Medium" charset="0"/>
                <a:ea typeface="Avenir Medium" charset="0"/>
                <a:cs typeface="Avenir Medium" charset="0"/>
              </a:rPr>
              <a:t>reserved</a:t>
            </a:r>
            <a:r>
              <a:rPr lang="de-DE" sz="1200" dirty="0" smtClean="0">
                <a:solidFill>
                  <a:srgbClr val="556779"/>
                </a:solidFill>
                <a:latin typeface="Avenir Medium" charset="0"/>
                <a:ea typeface="Avenir Medium" charset="0"/>
                <a:cs typeface="Avenir Medium" charset="0"/>
              </a:rPr>
              <a:t>.</a:t>
            </a:r>
            <a:endParaRPr lang="en-US" sz="1200" dirty="0">
              <a:solidFill>
                <a:srgbClr val="556779"/>
              </a:solidFill>
              <a:latin typeface="Avenir Medium" charset="0"/>
              <a:ea typeface="Avenir Medium" charset="0"/>
              <a:cs typeface="Avenir Medium" charset="0"/>
            </a:endParaRPr>
          </a:p>
        </p:txBody>
      </p:sp>
      <p:pic>
        <p:nvPicPr>
          <p:cNvPr id="19" name="Picture 18"/>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069904" y="5949161"/>
            <a:ext cx="1800765" cy="503155"/>
          </a:xfrm>
          <a:prstGeom prst="rect">
            <a:avLst/>
          </a:prstGeom>
        </p:spPr>
      </p:pic>
      <p:sp>
        <p:nvSpPr>
          <p:cNvPr id="24" name="Rectangle 23"/>
          <p:cNvSpPr/>
          <p:nvPr/>
        </p:nvSpPr>
        <p:spPr>
          <a:xfrm>
            <a:off x="1734671" y="1834740"/>
            <a:ext cx="1685578" cy="2563756"/>
          </a:xfrm>
          <a:prstGeom prst="rect">
            <a:avLst/>
          </a:prstGeom>
          <a:solidFill>
            <a:srgbClr val="107B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4068825" y="1832478"/>
            <a:ext cx="1685578" cy="2563756"/>
          </a:xfrm>
          <a:prstGeom prst="rect">
            <a:avLst/>
          </a:prstGeom>
          <a:solidFill>
            <a:srgbClr val="A3BB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6402502" y="1832478"/>
            <a:ext cx="1685578" cy="2563756"/>
          </a:xfrm>
          <a:prstGeom prst="rect">
            <a:avLst/>
          </a:prstGeom>
          <a:solidFill>
            <a:srgbClr val="1787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8742816" y="1832478"/>
            <a:ext cx="1678655" cy="2563756"/>
          </a:xfrm>
          <a:prstGeom prst="rect">
            <a:avLst/>
          </a:prstGeom>
          <a:solidFill>
            <a:srgbClr val="60D0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 Placeholder 26"/>
          <p:cNvSpPr>
            <a:spLocks noGrp="1"/>
          </p:cNvSpPr>
          <p:nvPr>
            <p:ph type="body" sz="quarter" idx="17" hasCustomPrompt="1"/>
          </p:nvPr>
        </p:nvSpPr>
        <p:spPr>
          <a:xfrm>
            <a:off x="1731586" y="2737712"/>
            <a:ext cx="1679418" cy="985462"/>
          </a:xfrm>
        </p:spPr>
        <p:txBody>
          <a:bodyPr>
            <a:normAutofit/>
          </a:bodyPr>
          <a:lstStyle>
            <a:lvl1pPr marL="0" indent="0" algn="ctr">
              <a:buNone/>
              <a:defRPr sz="1800" b="0" i="0">
                <a:solidFill>
                  <a:schemeClr val="bg1"/>
                </a:solidFill>
                <a:latin typeface="Avenir Roman" charset="0"/>
                <a:ea typeface="Avenir Roman" charset="0"/>
                <a:cs typeface="Avenir Roman" charset="0"/>
              </a:defRPr>
            </a:lvl1pPr>
            <a:lvl2pPr marL="457200" indent="0">
              <a:buNone/>
              <a:defRPr sz="1600" b="0" i="0">
                <a:solidFill>
                  <a:srgbClr val="556779"/>
                </a:solidFill>
                <a:latin typeface="Avenir Roman" charset="0"/>
                <a:ea typeface="Avenir Roman" charset="0"/>
                <a:cs typeface="Avenir Roman" charset="0"/>
              </a:defRPr>
            </a:lvl2pPr>
            <a:lvl3pPr marL="914400" indent="0">
              <a:buNone/>
              <a:defRPr sz="1400" b="0" i="0">
                <a:solidFill>
                  <a:srgbClr val="556779"/>
                </a:solidFill>
                <a:latin typeface="Avenir Roman" charset="0"/>
                <a:ea typeface="Avenir Roman" charset="0"/>
                <a:cs typeface="Avenir Roman" charset="0"/>
              </a:defRPr>
            </a:lvl3pPr>
            <a:lvl4pPr marL="1371600" indent="0">
              <a:buNone/>
              <a:defRPr sz="1200" b="0" i="0">
                <a:solidFill>
                  <a:srgbClr val="556779"/>
                </a:solidFill>
                <a:latin typeface="Avenir Roman" charset="0"/>
                <a:ea typeface="Avenir Roman" charset="0"/>
                <a:cs typeface="Avenir Roman" charset="0"/>
              </a:defRPr>
            </a:lvl4pPr>
            <a:lvl5pPr marL="1828800" indent="0">
              <a:buNone/>
              <a:defRPr sz="1200" b="0" i="0">
                <a:solidFill>
                  <a:srgbClr val="556779"/>
                </a:solidFill>
                <a:latin typeface="Avenir Roman" charset="0"/>
                <a:ea typeface="Avenir Roman" charset="0"/>
                <a:cs typeface="Avenir Roman" charset="0"/>
              </a:defRPr>
            </a:lvl5pPr>
          </a:lstStyle>
          <a:p>
            <a:pPr lvl="0"/>
            <a:r>
              <a:rPr lang="en-US" dirty="0" smtClean="0"/>
              <a:t>Click to add text</a:t>
            </a:r>
            <a:endParaRPr lang="en-US" dirty="0"/>
          </a:p>
        </p:txBody>
      </p:sp>
      <p:sp>
        <p:nvSpPr>
          <p:cNvPr id="36" name="Text Placeholder 26"/>
          <p:cNvSpPr>
            <a:spLocks noGrp="1"/>
          </p:cNvSpPr>
          <p:nvPr>
            <p:ph type="body" sz="quarter" idx="18" hasCustomPrompt="1"/>
          </p:nvPr>
        </p:nvSpPr>
        <p:spPr>
          <a:xfrm>
            <a:off x="4065739" y="2737712"/>
            <a:ext cx="1687413" cy="985462"/>
          </a:xfrm>
        </p:spPr>
        <p:txBody>
          <a:bodyPr>
            <a:normAutofit/>
          </a:bodyPr>
          <a:lstStyle>
            <a:lvl1pPr marL="0" indent="0" algn="ctr">
              <a:buNone/>
              <a:defRPr sz="1800" b="0" i="0">
                <a:solidFill>
                  <a:schemeClr val="bg1"/>
                </a:solidFill>
                <a:latin typeface="Avenir Roman" charset="0"/>
                <a:ea typeface="Avenir Roman" charset="0"/>
                <a:cs typeface="Avenir Roman" charset="0"/>
              </a:defRPr>
            </a:lvl1pPr>
            <a:lvl2pPr marL="457200" indent="0">
              <a:buNone/>
              <a:defRPr sz="1600" b="0" i="0">
                <a:solidFill>
                  <a:srgbClr val="556779"/>
                </a:solidFill>
                <a:latin typeface="Avenir Roman" charset="0"/>
                <a:ea typeface="Avenir Roman" charset="0"/>
                <a:cs typeface="Avenir Roman" charset="0"/>
              </a:defRPr>
            </a:lvl2pPr>
            <a:lvl3pPr marL="914400" indent="0">
              <a:buNone/>
              <a:defRPr sz="1400" b="0" i="0">
                <a:solidFill>
                  <a:srgbClr val="556779"/>
                </a:solidFill>
                <a:latin typeface="Avenir Roman" charset="0"/>
                <a:ea typeface="Avenir Roman" charset="0"/>
                <a:cs typeface="Avenir Roman" charset="0"/>
              </a:defRPr>
            </a:lvl3pPr>
            <a:lvl4pPr marL="1371600" indent="0">
              <a:buNone/>
              <a:defRPr sz="1200" b="0" i="0">
                <a:solidFill>
                  <a:srgbClr val="556779"/>
                </a:solidFill>
                <a:latin typeface="Avenir Roman" charset="0"/>
                <a:ea typeface="Avenir Roman" charset="0"/>
                <a:cs typeface="Avenir Roman" charset="0"/>
              </a:defRPr>
            </a:lvl4pPr>
            <a:lvl5pPr marL="1828800" indent="0">
              <a:buNone/>
              <a:defRPr sz="1200" b="0" i="0">
                <a:solidFill>
                  <a:srgbClr val="556779"/>
                </a:solidFill>
                <a:latin typeface="Avenir Roman" charset="0"/>
                <a:ea typeface="Avenir Roman" charset="0"/>
                <a:cs typeface="Avenir Roman" charset="0"/>
              </a:defRPr>
            </a:lvl5pPr>
          </a:lstStyle>
          <a:p>
            <a:pPr lvl="0"/>
            <a:r>
              <a:rPr lang="en-US" dirty="0" smtClean="0"/>
              <a:t>Click to add text</a:t>
            </a:r>
            <a:endParaRPr lang="en-US" dirty="0"/>
          </a:p>
        </p:txBody>
      </p:sp>
      <p:sp>
        <p:nvSpPr>
          <p:cNvPr id="37" name="Text Placeholder 26"/>
          <p:cNvSpPr>
            <a:spLocks noGrp="1"/>
          </p:cNvSpPr>
          <p:nvPr>
            <p:ph type="body" sz="quarter" idx="19" hasCustomPrompt="1"/>
          </p:nvPr>
        </p:nvSpPr>
        <p:spPr>
          <a:xfrm>
            <a:off x="6399416" y="2726824"/>
            <a:ext cx="1688663" cy="985462"/>
          </a:xfrm>
        </p:spPr>
        <p:txBody>
          <a:bodyPr>
            <a:normAutofit/>
          </a:bodyPr>
          <a:lstStyle>
            <a:lvl1pPr marL="0" indent="0" algn="ctr">
              <a:buNone/>
              <a:defRPr sz="1800" b="0" i="0">
                <a:solidFill>
                  <a:schemeClr val="bg1"/>
                </a:solidFill>
                <a:latin typeface="Avenir Roman" charset="0"/>
                <a:ea typeface="Avenir Roman" charset="0"/>
                <a:cs typeface="Avenir Roman" charset="0"/>
              </a:defRPr>
            </a:lvl1pPr>
            <a:lvl2pPr marL="457200" indent="0">
              <a:buNone/>
              <a:defRPr sz="1600" b="0" i="0">
                <a:solidFill>
                  <a:srgbClr val="556779"/>
                </a:solidFill>
                <a:latin typeface="Avenir Roman" charset="0"/>
                <a:ea typeface="Avenir Roman" charset="0"/>
                <a:cs typeface="Avenir Roman" charset="0"/>
              </a:defRPr>
            </a:lvl2pPr>
            <a:lvl3pPr marL="914400" indent="0">
              <a:buNone/>
              <a:defRPr sz="1400" b="0" i="0">
                <a:solidFill>
                  <a:srgbClr val="556779"/>
                </a:solidFill>
                <a:latin typeface="Avenir Roman" charset="0"/>
                <a:ea typeface="Avenir Roman" charset="0"/>
                <a:cs typeface="Avenir Roman" charset="0"/>
              </a:defRPr>
            </a:lvl3pPr>
            <a:lvl4pPr marL="1371600" indent="0">
              <a:buNone/>
              <a:defRPr sz="1200" b="0" i="0">
                <a:solidFill>
                  <a:srgbClr val="556779"/>
                </a:solidFill>
                <a:latin typeface="Avenir Roman" charset="0"/>
                <a:ea typeface="Avenir Roman" charset="0"/>
                <a:cs typeface="Avenir Roman" charset="0"/>
              </a:defRPr>
            </a:lvl4pPr>
            <a:lvl5pPr marL="1828800" indent="0">
              <a:buNone/>
              <a:defRPr sz="1200" b="0" i="0">
                <a:solidFill>
                  <a:srgbClr val="556779"/>
                </a:solidFill>
                <a:latin typeface="Avenir Roman" charset="0"/>
                <a:ea typeface="Avenir Roman" charset="0"/>
                <a:cs typeface="Avenir Roman" charset="0"/>
              </a:defRPr>
            </a:lvl5pPr>
          </a:lstStyle>
          <a:p>
            <a:pPr lvl="0"/>
            <a:r>
              <a:rPr lang="en-US" dirty="0" smtClean="0"/>
              <a:t>Click to add text</a:t>
            </a:r>
            <a:endParaRPr lang="en-US" dirty="0"/>
          </a:p>
        </p:txBody>
      </p:sp>
      <p:sp>
        <p:nvSpPr>
          <p:cNvPr id="38" name="Text Placeholder 26"/>
          <p:cNvSpPr>
            <a:spLocks noGrp="1"/>
          </p:cNvSpPr>
          <p:nvPr>
            <p:ph type="body" sz="quarter" idx="20" hasCustomPrompt="1"/>
          </p:nvPr>
        </p:nvSpPr>
        <p:spPr>
          <a:xfrm>
            <a:off x="8737427" y="2726824"/>
            <a:ext cx="1684043" cy="985462"/>
          </a:xfrm>
        </p:spPr>
        <p:txBody>
          <a:bodyPr>
            <a:normAutofit/>
          </a:bodyPr>
          <a:lstStyle>
            <a:lvl1pPr marL="0" indent="0" algn="ctr">
              <a:buNone/>
              <a:defRPr sz="1800" b="0" i="0">
                <a:solidFill>
                  <a:schemeClr val="bg1"/>
                </a:solidFill>
                <a:latin typeface="Avenir Roman" charset="0"/>
                <a:ea typeface="Avenir Roman" charset="0"/>
                <a:cs typeface="Avenir Roman" charset="0"/>
              </a:defRPr>
            </a:lvl1pPr>
            <a:lvl2pPr marL="457200" indent="0">
              <a:buNone/>
              <a:defRPr sz="1600" b="0" i="0">
                <a:solidFill>
                  <a:srgbClr val="556779"/>
                </a:solidFill>
                <a:latin typeface="Avenir Roman" charset="0"/>
                <a:ea typeface="Avenir Roman" charset="0"/>
                <a:cs typeface="Avenir Roman" charset="0"/>
              </a:defRPr>
            </a:lvl2pPr>
            <a:lvl3pPr marL="914400" indent="0">
              <a:buNone/>
              <a:defRPr sz="1400" b="0" i="0">
                <a:solidFill>
                  <a:srgbClr val="556779"/>
                </a:solidFill>
                <a:latin typeface="Avenir Roman" charset="0"/>
                <a:ea typeface="Avenir Roman" charset="0"/>
                <a:cs typeface="Avenir Roman" charset="0"/>
              </a:defRPr>
            </a:lvl3pPr>
            <a:lvl4pPr marL="1371600" indent="0">
              <a:buNone/>
              <a:defRPr sz="1200" b="0" i="0">
                <a:solidFill>
                  <a:srgbClr val="556779"/>
                </a:solidFill>
                <a:latin typeface="Avenir Roman" charset="0"/>
                <a:ea typeface="Avenir Roman" charset="0"/>
                <a:cs typeface="Avenir Roman" charset="0"/>
              </a:defRPr>
            </a:lvl4pPr>
            <a:lvl5pPr marL="1828800" indent="0">
              <a:buNone/>
              <a:defRPr sz="1200" b="0" i="0">
                <a:solidFill>
                  <a:srgbClr val="556779"/>
                </a:solidFill>
                <a:latin typeface="Avenir Roman" charset="0"/>
                <a:ea typeface="Avenir Roman" charset="0"/>
                <a:cs typeface="Avenir Roman" charset="0"/>
              </a:defRPr>
            </a:lvl5pPr>
          </a:lstStyle>
          <a:p>
            <a:pPr lvl="0"/>
            <a:r>
              <a:rPr lang="en-US" dirty="0" smtClean="0"/>
              <a:t>Click to add text</a:t>
            </a:r>
            <a:endParaRPr lang="en-US" dirty="0"/>
          </a:p>
        </p:txBody>
      </p:sp>
      <p:sp>
        <p:nvSpPr>
          <p:cNvPr id="2" name="Triangle 1"/>
          <p:cNvSpPr/>
          <p:nvPr/>
        </p:nvSpPr>
        <p:spPr>
          <a:xfrm rot="10800000">
            <a:off x="1731585" y="4396232"/>
            <a:ext cx="1689139" cy="498495"/>
          </a:xfrm>
          <a:prstGeom prst="triangle">
            <a:avLst/>
          </a:prstGeom>
          <a:solidFill>
            <a:srgbClr val="107B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riangle 38"/>
          <p:cNvSpPr/>
          <p:nvPr/>
        </p:nvSpPr>
        <p:spPr>
          <a:xfrm rot="10800000">
            <a:off x="4058627" y="4396232"/>
            <a:ext cx="1689139" cy="498495"/>
          </a:xfrm>
          <a:prstGeom prst="triangle">
            <a:avLst/>
          </a:prstGeom>
          <a:solidFill>
            <a:srgbClr val="A3BB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riangle 39"/>
          <p:cNvSpPr/>
          <p:nvPr/>
        </p:nvSpPr>
        <p:spPr>
          <a:xfrm rot="10800000">
            <a:off x="6403389" y="4396231"/>
            <a:ext cx="1689139" cy="498495"/>
          </a:xfrm>
          <a:prstGeom prst="triangle">
            <a:avLst/>
          </a:prstGeom>
          <a:solidFill>
            <a:srgbClr val="1787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riangle 40"/>
          <p:cNvSpPr/>
          <p:nvPr/>
        </p:nvSpPr>
        <p:spPr>
          <a:xfrm rot="10800000">
            <a:off x="8732332" y="4396232"/>
            <a:ext cx="1689139" cy="498495"/>
          </a:xfrm>
          <a:prstGeom prst="triangle">
            <a:avLst/>
          </a:prstGeom>
          <a:solidFill>
            <a:srgbClr val="60D0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 Placeholder 26"/>
          <p:cNvSpPr>
            <a:spLocks noGrp="1"/>
          </p:cNvSpPr>
          <p:nvPr>
            <p:ph type="body" sz="quarter" idx="21" hasCustomPrompt="1"/>
          </p:nvPr>
        </p:nvSpPr>
        <p:spPr>
          <a:xfrm>
            <a:off x="8691751" y="5014883"/>
            <a:ext cx="1820488" cy="934278"/>
          </a:xfrm>
        </p:spPr>
        <p:txBody>
          <a:bodyPr>
            <a:noAutofit/>
          </a:bodyPr>
          <a:lstStyle>
            <a:lvl1pPr marL="0" indent="0" algn="ctr">
              <a:buNone/>
              <a:defRPr sz="1600" b="0" i="0">
                <a:solidFill>
                  <a:srgbClr val="556779"/>
                </a:solidFill>
                <a:latin typeface="Avenir Roman" charset="0"/>
                <a:ea typeface="Avenir Roman" charset="0"/>
                <a:cs typeface="Avenir Roman" charset="0"/>
              </a:defRPr>
            </a:lvl1pPr>
            <a:lvl2pPr marL="457200" indent="0">
              <a:buNone/>
              <a:defRPr sz="1600" b="0" i="0">
                <a:solidFill>
                  <a:srgbClr val="556779"/>
                </a:solidFill>
                <a:latin typeface="Avenir Roman" charset="0"/>
                <a:ea typeface="Avenir Roman" charset="0"/>
                <a:cs typeface="Avenir Roman" charset="0"/>
              </a:defRPr>
            </a:lvl2pPr>
            <a:lvl3pPr marL="914400" indent="0">
              <a:buNone/>
              <a:defRPr sz="1400" b="0" i="0">
                <a:solidFill>
                  <a:srgbClr val="556779"/>
                </a:solidFill>
                <a:latin typeface="Avenir Roman" charset="0"/>
                <a:ea typeface="Avenir Roman" charset="0"/>
                <a:cs typeface="Avenir Roman" charset="0"/>
              </a:defRPr>
            </a:lvl3pPr>
            <a:lvl4pPr marL="1371600" indent="0">
              <a:buNone/>
              <a:defRPr sz="1200" b="0" i="0">
                <a:solidFill>
                  <a:srgbClr val="556779"/>
                </a:solidFill>
                <a:latin typeface="Avenir Roman" charset="0"/>
                <a:ea typeface="Avenir Roman" charset="0"/>
                <a:cs typeface="Avenir Roman" charset="0"/>
              </a:defRPr>
            </a:lvl4pPr>
            <a:lvl5pPr marL="1828800" indent="0">
              <a:buNone/>
              <a:defRPr sz="1200" b="0" i="0">
                <a:solidFill>
                  <a:srgbClr val="556779"/>
                </a:solidFill>
                <a:latin typeface="Avenir Roman" charset="0"/>
                <a:ea typeface="Avenir Roman" charset="0"/>
                <a:cs typeface="Avenir Roman" charset="0"/>
              </a:defRPr>
            </a:lvl5pPr>
          </a:lstStyle>
          <a:p>
            <a:pPr lvl="0"/>
            <a:r>
              <a:rPr lang="en-US" dirty="0" smtClean="0"/>
              <a:t>Click to </a:t>
            </a:r>
            <a:r>
              <a:rPr lang="en-US" smtClean="0"/>
              <a:t>add text</a:t>
            </a:r>
            <a:endParaRPr lang="en-US" dirty="0"/>
          </a:p>
        </p:txBody>
      </p:sp>
      <p:sp>
        <p:nvSpPr>
          <p:cNvPr id="43" name="Text Placeholder 26"/>
          <p:cNvSpPr>
            <a:spLocks noGrp="1"/>
          </p:cNvSpPr>
          <p:nvPr>
            <p:ph type="body" sz="quarter" idx="22" hasCustomPrompt="1"/>
          </p:nvPr>
        </p:nvSpPr>
        <p:spPr>
          <a:xfrm>
            <a:off x="6333503" y="5014883"/>
            <a:ext cx="1820488" cy="934278"/>
          </a:xfrm>
        </p:spPr>
        <p:txBody>
          <a:bodyPr>
            <a:noAutofit/>
          </a:bodyPr>
          <a:lstStyle>
            <a:lvl1pPr marL="0" indent="0" algn="ctr">
              <a:buNone/>
              <a:defRPr sz="1600" b="0" i="0">
                <a:solidFill>
                  <a:srgbClr val="556779"/>
                </a:solidFill>
                <a:latin typeface="Avenir Roman" charset="0"/>
                <a:ea typeface="Avenir Roman" charset="0"/>
                <a:cs typeface="Avenir Roman" charset="0"/>
              </a:defRPr>
            </a:lvl1pPr>
            <a:lvl2pPr marL="457200" indent="0">
              <a:buNone/>
              <a:defRPr sz="1600" b="0" i="0">
                <a:solidFill>
                  <a:srgbClr val="556779"/>
                </a:solidFill>
                <a:latin typeface="Avenir Roman" charset="0"/>
                <a:ea typeface="Avenir Roman" charset="0"/>
                <a:cs typeface="Avenir Roman" charset="0"/>
              </a:defRPr>
            </a:lvl2pPr>
            <a:lvl3pPr marL="914400" indent="0">
              <a:buNone/>
              <a:defRPr sz="1400" b="0" i="0">
                <a:solidFill>
                  <a:srgbClr val="556779"/>
                </a:solidFill>
                <a:latin typeface="Avenir Roman" charset="0"/>
                <a:ea typeface="Avenir Roman" charset="0"/>
                <a:cs typeface="Avenir Roman" charset="0"/>
              </a:defRPr>
            </a:lvl3pPr>
            <a:lvl4pPr marL="1371600" indent="0">
              <a:buNone/>
              <a:defRPr sz="1200" b="0" i="0">
                <a:solidFill>
                  <a:srgbClr val="556779"/>
                </a:solidFill>
                <a:latin typeface="Avenir Roman" charset="0"/>
                <a:ea typeface="Avenir Roman" charset="0"/>
                <a:cs typeface="Avenir Roman" charset="0"/>
              </a:defRPr>
            </a:lvl4pPr>
            <a:lvl5pPr marL="1828800" indent="0">
              <a:buNone/>
              <a:defRPr sz="1200" b="0" i="0">
                <a:solidFill>
                  <a:srgbClr val="556779"/>
                </a:solidFill>
                <a:latin typeface="Avenir Roman" charset="0"/>
                <a:ea typeface="Avenir Roman" charset="0"/>
                <a:cs typeface="Avenir Roman" charset="0"/>
              </a:defRPr>
            </a:lvl5pPr>
          </a:lstStyle>
          <a:p>
            <a:pPr lvl="0"/>
            <a:r>
              <a:rPr lang="en-US" dirty="0" smtClean="0"/>
              <a:t>Click to </a:t>
            </a:r>
            <a:r>
              <a:rPr lang="en-US" smtClean="0"/>
              <a:t>add text</a:t>
            </a:r>
            <a:endParaRPr lang="en-US" dirty="0"/>
          </a:p>
        </p:txBody>
      </p:sp>
      <p:sp>
        <p:nvSpPr>
          <p:cNvPr id="44" name="Text Placeholder 26"/>
          <p:cNvSpPr>
            <a:spLocks noGrp="1"/>
          </p:cNvSpPr>
          <p:nvPr>
            <p:ph type="body" sz="quarter" idx="23" hasCustomPrompt="1"/>
          </p:nvPr>
        </p:nvSpPr>
        <p:spPr>
          <a:xfrm>
            <a:off x="4001370" y="5014883"/>
            <a:ext cx="1820488" cy="934278"/>
          </a:xfrm>
        </p:spPr>
        <p:txBody>
          <a:bodyPr>
            <a:noAutofit/>
          </a:bodyPr>
          <a:lstStyle>
            <a:lvl1pPr marL="0" indent="0" algn="ctr">
              <a:buNone/>
              <a:defRPr sz="1600" b="0" i="0">
                <a:solidFill>
                  <a:srgbClr val="556779"/>
                </a:solidFill>
                <a:latin typeface="Avenir Roman" charset="0"/>
                <a:ea typeface="Avenir Roman" charset="0"/>
                <a:cs typeface="Avenir Roman" charset="0"/>
              </a:defRPr>
            </a:lvl1pPr>
            <a:lvl2pPr marL="457200" indent="0">
              <a:buNone/>
              <a:defRPr sz="1600" b="0" i="0">
                <a:solidFill>
                  <a:srgbClr val="556779"/>
                </a:solidFill>
                <a:latin typeface="Avenir Roman" charset="0"/>
                <a:ea typeface="Avenir Roman" charset="0"/>
                <a:cs typeface="Avenir Roman" charset="0"/>
              </a:defRPr>
            </a:lvl2pPr>
            <a:lvl3pPr marL="914400" indent="0">
              <a:buNone/>
              <a:defRPr sz="1400" b="0" i="0">
                <a:solidFill>
                  <a:srgbClr val="556779"/>
                </a:solidFill>
                <a:latin typeface="Avenir Roman" charset="0"/>
                <a:ea typeface="Avenir Roman" charset="0"/>
                <a:cs typeface="Avenir Roman" charset="0"/>
              </a:defRPr>
            </a:lvl3pPr>
            <a:lvl4pPr marL="1371600" indent="0">
              <a:buNone/>
              <a:defRPr sz="1200" b="0" i="0">
                <a:solidFill>
                  <a:srgbClr val="556779"/>
                </a:solidFill>
                <a:latin typeface="Avenir Roman" charset="0"/>
                <a:ea typeface="Avenir Roman" charset="0"/>
                <a:cs typeface="Avenir Roman" charset="0"/>
              </a:defRPr>
            </a:lvl4pPr>
            <a:lvl5pPr marL="1828800" indent="0">
              <a:buNone/>
              <a:defRPr sz="1200" b="0" i="0">
                <a:solidFill>
                  <a:srgbClr val="556779"/>
                </a:solidFill>
                <a:latin typeface="Avenir Roman" charset="0"/>
                <a:ea typeface="Avenir Roman" charset="0"/>
                <a:cs typeface="Avenir Roman" charset="0"/>
              </a:defRPr>
            </a:lvl5pPr>
          </a:lstStyle>
          <a:p>
            <a:pPr lvl="0"/>
            <a:r>
              <a:rPr lang="en-US" dirty="0" smtClean="0"/>
              <a:t>Click to </a:t>
            </a:r>
            <a:r>
              <a:rPr lang="en-US" smtClean="0"/>
              <a:t>add text</a:t>
            </a:r>
            <a:endParaRPr lang="en-US" dirty="0"/>
          </a:p>
        </p:txBody>
      </p:sp>
      <p:sp>
        <p:nvSpPr>
          <p:cNvPr id="46" name="Text Placeholder 26"/>
          <p:cNvSpPr>
            <a:spLocks noGrp="1"/>
          </p:cNvSpPr>
          <p:nvPr>
            <p:ph type="body" sz="quarter" idx="25" hasCustomPrompt="1"/>
          </p:nvPr>
        </p:nvSpPr>
        <p:spPr>
          <a:xfrm>
            <a:off x="1669237" y="5014883"/>
            <a:ext cx="1820488" cy="934278"/>
          </a:xfrm>
        </p:spPr>
        <p:txBody>
          <a:bodyPr>
            <a:noAutofit/>
          </a:bodyPr>
          <a:lstStyle>
            <a:lvl1pPr marL="0" indent="0" algn="ctr">
              <a:buNone/>
              <a:defRPr sz="1600" b="0" i="0">
                <a:solidFill>
                  <a:srgbClr val="556779"/>
                </a:solidFill>
                <a:latin typeface="Avenir Roman" charset="0"/>
                <a:ea typeface="Avenir Roman" charset="0"/>
                <a:cs typeface="Avenir Roman" charset="0"/>
              </a:defRPr>
            </a:lvl1pPr>
            <a:lvl2pPr marL="457200" indent="0">
              <a:buNone/>
              <a:defRPr sz="1600" b="0" i="0">
                <a:solidFill>
                  <a:srgbClr val="556779"/>
                </a:solidFill>
                <a:latin typeface="Avenir Roman" charset="0"/>
                <a:ea typeface="Avenir Roman" charset="0"/>
                <a:cs typeface="Avenir Roman" charset="0"/>
              </a:defRPr>
            </a:lvl2pPr>
            <a:lvl3pPr marL="914400" indent="0">
              <a:buNone/>
              <a:defRPr sz="1400" b="0" i="0">
                <a:solidFill>
                  <a:srgbClr val="556779"/>
                </a:solidFill>
                <a:latin typeface="Avenir Roman" charset="0"/>
                <a:ea typeface="Avenir Roman" charset="0"/>
                <a:cs typeface="Avenir Roman" charset="0"/>
              </a:defRPr>
            </a:lvl3pPr>
            <a:lvl4pPr marL="1371600" indent="0">
              <a:buNone/>
              <a:defRPr sz="1200" b="0" i="0">
                <a:solidFill>
                  <a:srgbClr val="556779"/>
                </a:solidFill>
                <a:latin typeface="Avenir Roman" charset="0"/>
                <a:ea typeface="Avenir Roman" charset="0"/>
                <a:cs typeface="Avenir Roman" charset="0"/>
              </a:defRPr>
            </a:lvl4pPr>
            <a:lvl5pPr marL="1828800" indent="0">
              <a:buNone/>
              <a:defRPr sz="1200" b="0" i="0">
                <a:solidFill>
                  <a:srgbClr val="556779"/>
                </a:solidFill>
                <a:latin typeface="Avenir Roman" charset="0"/>
                <a:ea typeface="Avenir Roman" charset="0"/>
                <a:cs typeface="Avenir Roman" charset="0"/>
              </a:defRPr>
            </a:lvl5pPr>
          </a:lstStyle>
          <a:p>
            <a:pPr lvl="0"/>
            <a:r>
              <a:rPr lang="en-US" dirty="0" smtClean="0"/>
              <a:t>Click to </a:t>
            </a:r>
            <a:r>
              <a:rPr lang="en-US" smtClean="0"/>
              <a:t>add text</a:t>
            </a:r>
            <a:endParaRPr lang="en-US" dirty="0"/>
          </a:p>
        </p:txBody>
      </p:sp>
      <p:sp>
        <p:nvSpPr>
          <p:cNvPr id="4" name="Text Placeholder 3"/>
          <p:cNvSpPr>
            <a:spLocks noGrp="1"/>
          </p:cNvSpPr>
          <p:nvPr>
            <p:ph type="body" sz="quarter" idx="26" hasCustomPrompt="1"/>
          </p:nvPr>
        </p:nvSpPr>
        <p:spPr>
          <a:xfrm>
            <a:off x="1731963" y="1831975"/>
            <a:ext cx="1679575" cy="895350"/>
          </a:xfrm>
        </p:spPr>
        <p:txBody>
          <a:bodyPr anchor="b" anchorCtr="0">
            <a:normAutofit/>
          </a:bodyPr>
          <a:lstStyle>
            <a:lvl1pPr marL="0" indent="0" algn="ctr">
              <a:buNone/>
              <a:defRPr sz="2400" b="0" i="0">
                <a:solidFill>
                  <a:schemeClr val="bg1"/>
                </a:solidFill>
                <a:latin typeface="Avenir Roman" charset="0"/>
                <a:ea typeface="Avenir Roman" charset="0"/>
                <a:cs typeface="Avenir Roman" charset="0"/>
              </a:defRPr>
            </a:lvl1pPr>
            <a:lvl2pPr algn="ctr">
              <a:defRPr sz="2000" b="0" i="0">
                <a:solidFill>
                  <a:schemeClr val="bg1"/>
                </a:solidFill>
                <a:latin typeface="Avenir Roman" charset="0"/>
                <a:ea typeface="Avenir Roman" charset="0"/>
                <a:cs typeface="Avenir Roman" charset="0"/>
              </a:defRPr>
            </a:lvl2pPr>
            <a:lvl3pPr algn="ctr">
              <a:defRPr sz="1800" b="0" i="0">
                <a:solidFill>
                  <a:schemeClr val="bg1"/>
                </a:solidFill>
                <a:latin typeface="Avenir Roman" charset="0"/>
                <a:ea typeface="Avenir Roman" charset="0"/>
                <a:cs typeface="Avenir Roman" charset="0"/>
              </a:defRPr>
            </a:lvl3pPr>
            <a:lvl4pPr algn="ctr">
              <a:defRPr sz="1600" b="0" i="0">
                <a:solidFill>
                  <a:schemeClr val="bg1"/>
                </a:solidFill>
                <a:latin typeface="Avenir Roman" charset="0"/>
                <a:ea typeface="Avenir Roman" charset="0"/>
                <a:cs typeface="Avenir Roman" charset="0"/>
              </a:defRPr>
            </a:lvl4pPr>
            <a:lvl5pPr algn="ctr">
              <a:defRPr sz="1600" b="0" i="0">
                <a:solidFill>
                  <a:schemeClr val="bg1"/>
                </a:solidFill>
                <a:latin typeface="Avenir Roman" charset="0"/>
                <a:ea typeface="Avenir Roman" charset="0"/>
                <a:cs typeface="Avenir Roman" charset="0"/>
              </a:defRPr>
            </a:lvl5pPr>
          </a:lstStyle>
          <a:p>
            <a:pPr lvl="0"/>
            <a:r>
              <a:rPr lang="en-US" dirty="0" smtClean="0"/>
              <a:t>Click to add title</a:t>
            </a:r>
            <a:endParaRPr lang="en-US" dirty="0"/>
          </a:p>
        </p:txBody>
      </p:sp>
      <p:sp>
        <p:nvSpPr>
          <p:cNvPr id="47" name="Text Placeholder 3"/>
          <p:cNvSpPr>
            <a:spLocks noGrp="1"/>
          </p:cNvSpPr>
          <p:nvPr>
            <p:ph type="body" sz="quarter" idx="27" hasCustomPrompt="1"/>
          </p:nvPr>
        </p:nvSpPr>
        <p:spPr>
          <a:xfrm>
            <a:off x="4063408" y="1828521"/>
            <a:ext cx="1679575" cy="895350"/>
          </a:xfrm>
        </p:spPr>
        <p:txBody>
          <a:bodyPr anchor="b" anchorCtr="0">
            <a:normAutofit/>
          </a:bodyPr>
          <a:lstStyle>
            <a:lvl1pPr marL="0" indent="0" algn="ctr">
              <a:buNone/>
              <a:defRPr sz="2400" b="0" i="0">
                <a:solidFill>
                  <a:schemeClr val="bg1"/>
                </a:solidFill>
                <a:latin typeface="Avenir Roman" charset="0"/>
                <a:ea typeface="Avenir Roman" charset="0"/>
                <a:cs typeface="Avenir Roman" charset="0"/>
              </a:defRPr>
            </a:lvl1pPr>
            <a:lvl2pPr algn="ctr">
              <a:defRPr sz="2000" b="0" i="0">
                <a:solidFill>
                  <a:schemeClr val="bg1"/>
                </a:solidFill>
                <a:latin typeface="Avenir Roman" charset="0"/>
                <a:ea typeface="Avenir Roman" charset="0"/>
                <a:cs typeface="Avenir Roman" charset="0"/>
              </a:defRPr>
            </a:lvl2pPr>
            <a:lvl3pPr algn="ctr">
              <a:defRPr sz="1800" b="0" i="0">
                <a:solidFill>
                  <a:schemeClr val="bg1"/>
                </a:solidFill>
                <a:latin typeface="Avenir Roman" charset="0"/>
                <a:ea typeface="Avenir Roman" charset="0"/>
                <a:cs typeface="Avenir Roman" charset="0"/>
              </a:defRPr>
            </a:lvl3pPr>
            <a:lvl4pPr algn="ctr">
              <a:defRPr sz="1600" b="0" i="0">
                <a:solidFill>
                  <a:schemeClr val="bg1"/>
                </a:solidFill>
                <a:latin typeface="Avenir Roman" charset="0"/>
                <a:ea typeface="Avenir Roman" charset="0"/>
                <a:cs typeface="Avenir Roman" charset="0"/>
              </a:defRPr>
            </a:lvl4pPr>
            <a:lvl5pPr algn="ctr">
              <a:defRPr sz="1600" b="0" i="0">
                <a:solidFill>
                  <a:schemeClr val="bg1"/>
                </a:solidFill>
                <a:latin typeface="Avenir Roman" charset="0"/>
                <a:ea typeface="Avenir Roman" charset="0"/>
                <a:cs typeface="Avenir Roman" charset="0"/>
              </a:defRPr>
            </a:lvl5pPr>
          </a:lstStyle>
          <a:p>
            <a:pPr lvl="0"/>
            <a:r>
              <a:rPr lang="en-US" dirty="0" smtClean="0"/>
              <a:t>Click to add title</a:t>
            </a:r>
            <a:endParaRPr lang="en-US" dirty="0"/>
          </a:p>
        </p:txBody>
      </p:sp>
      <p:sp>
        <p:nvSpPr>
          <p:cNvPr id="48" name="Text Placeholder 3"/>
          <p:cNvSpPr>
            <a:spLocks noGrp="1"/>
          </p:cNvSpPr>
          <p:nvPr>
            <p:ph type="body" sz="quarter" idx="28" hasCustomPrompt="1"/>
          </p:nvPr>
        </p:nvSpPr>
        <p:spPr>
          <a:xfrm>
            <a:off x="6402501" y="1828521"/>
            <a:ext cx="1679575" cy="895350"/>
          </a:xfrm>
        </p:spPr>
        <p:txBody>
          <a:bodyPr anchor="b" anchorCtr="0">
            <a:normAutofit/>
          </a:bodyPr>
          <a:lstStyle>
            <a:lvl1pPr marL="0" indent="0" algn="ctr">
              <a:buNone/>
              <a:defRPr sz="2400" b="0" i="0">
                <a:solidFill>
                  <a:schemeClr val="bg1"/>
                </a:solidFill>
                <a:latin typeface="Avenir Roman" charset="0"/>
                <a:ea typeface="Avenir Roman" charset="0"/>
                <a:cs typeface="Avenir Roman" charset="0"/>
              </a:defRPr>
            </a:lvl1pPr>
            <a:lvl2pPr algn="ctr">
              <a:defRPr sz="2000" b="0" i="0">
                <a:solidFill>
                  <a:schemeClr val="bg1"/>
                </a:solidFill>
                <a:latin typeface="Avenir Roman" charset="0"/>
                <a:ea typeface="Avenir Roman" charset="0"/>
                <a:cs typeface="Avenir Roman" charset="0"/>
              </a:defRPr>
            </a:lvl2pPr>
            <a:lvl3pPr algn="ctr">
              <a:defRPr sz="1800" b="0" i="0">
                <a:solidFill>
                  <a:schemeClr val="bg1"/>
                </a:solidFill>
                <a:latin typeface="Avenir Roman" charset="0"/>
                <a:ea typeface="Avenir Roman" charset="0"/>
                <a:cs typeface="Avenir Roman" charset="0"/>
              </a:defRPr>
            </a:lvl3pPr>
            <a:lvl4pPr algn="ctr">
              <a:defRPr sz="1600" b="0" i="0">
                <a:solidFill>
                  <a:schemeClr val="bg1"/>
                </a:solidFill>
                <a:latin typeface="Avenir Roman" charset="0"/>
                <a:ea typeface="Avenir Roman" charset="0"/>
                <a:cs typeface="Avenir Roman" charset="0"/>
              </a:defRPr>
            </a:lvl4pPr>
            <a:lvl5pPr algn="ctr">
              <a:defRPr sz="1600" b="0" i="0">
                <a:solidFill>
                  <a:schemeClr val="bg1"/>
                </a:solidFill>
                <a:latin typeface="Avenir Roman" charset="0"/>
                <a:ea typeface="Avenir Roman" charset="0"/>
                <a:cs typeface="Avenir Roman" charset="0"/>
              </a:defRPr>
            </a:lvl5pPr>
          </a:lstStyle>
          <a:p>
            <a:pPr lvl="0"/>
            <a:r>
              <a:rPr lang="en-US" dirty="0" smtClean="0"/>
              <a:t>Click to add title</a:t>
            </a:r>
            <a:endParaRPr lang="en-US" dirty="0"/>
          </a:p>
        </p:txBody>
      </p:sp>
      <p:sp>
        <p:nvSpPr>
          <p:cNvPr id="49" name="Text Placeholder 3"/>
          <p:cNvSpPr>
            <a:spLocks noGrp="1"/>
          </p:cNvSpPr>
          <p:nvPr>
            <p:ph type="body" sz="quarter" idx="29" hasCustomPrompt="1"/>
          </p:nvPr>
        </p:nvSpPr>
        <p:spPr>
          <a:xfrm>
            <a:off x="8736812" y="1832332"/>
            <a:ext cx="1679575" cy="895350"/>
          </a:xfrm>
        </p:spPr>
        <p:txBody>
          <a:bodyPr anchor="b" anchorCtr="0">
            <a:normAutofit/>
          </a:bodyPr>
          <a:lstStyle>
            <a:lvl1pPr marL="0" indent="0" algn="ctr">
              <a:buNone/>
              <a:defRPr sz="2400" b="0" i="0">
                <a:solidFill>
                  <a:schemeClr val="bg1"/>
                </a:solidFill>
                <a:latin typeface="Avenir Roman" charset="0"/>
                <a:ea typeface="Avenir Roman" charset="0"/>
                <a:cs typeface="Avenir Roman" charset="0"/>
              </a:defRPr>
            </a:lvl1pPr>
            <a:lvl2pPr algn="ctr">
              <a:defRPr sz="2000" b="0" i="0">
                <a:solidFill>
                  <a:schemeClr val="bg1"/>
                </a:solidFill>
                <a:latin typeface="Avenir Roman" charset="0"/>
                <a:ea typeface="Avenir Roman" charset="0"/>
                <a:cs typeface="Avenir Roman" charset="0"/>
              </a:defRPr>
            </a:lvl2pPr>
            <a:lvl3pPr algn="ctr">
              <a:defRPr sz="1800" b="0" i="0">
                <a:solidFill>
                  <a:schemeClr val="bg1"/>
                </a:solidFill>
                <a:latin typeface="Avenir Roman" charset="0"/>
                <a:ea typeface="Avenir Roman" charset="0"/>
                <a:cs typeface="Avenir Roman" charset="0"/>
              </a:defRPr>
            </a:lvl3pPr>
            <a:lvl4pPr algn="ctr">
              <a:defRPr sz="1600" b="0" i="0">
                <a:solidFill>
                  <a:schemeClr val="bg1"/>
                </a:solidFill>
                <a:latin typeface="Avenir Roman" charset="0"/>
                <a:ea typeface="Avenir Roman" charset="0"/>
                <a:cs typeface="Avenir Roman" charset="0"/>
              </a:defRPr>
            </a:lvl4pPr>
            <a:lvl5pPr algn="ctr">
              <a:defRPr sz="1600" b="0" i="0">
                <a:solidFill>
                  <a:schemeClr val="bg1"/>
                </a:solidFill>
                <a:latin typeface="Avenir Roman" charset="0"/>
                <a:ea typeface="Avenir Roman" charset="0"/>
                <a:cs typeface="Avenir Roman" charset="0"/>
              </a:defRPr>
            </a:lvl5pPr>
          </a:lstStyle>
          <a:p>
            <a:pPr lvl="0"/>
            <a:r>
              <a:rPr lang="en-US" dirty="0" smtClean="0"/>
              <a:t>Click to add title</a:t>
            </a:r>
            <a:endParaRPr lang="en-US" dirty="0"/>
          </a:p>
        </p:txBody>
      </p:sp>
      <p:grpSp>
        <p:nvGrpSpPr>
          <p:cNvPr id="32" name="Group 31"/>
          <p:cNvGrpSpPr/>
          <p:nvPr userDrawn="1"/>
        </p:nvGrpSpPr>
        <p:grpSpPr>
          <a:xfrm>
            <a:off x="3125756" y="1020445"/>
            <a:ext cx="5951622" cy="80833"/>
            <a:chOff x="3125756" y="1020445"/>
            <a:chExt cx="5951622" cy="80833"/>
          </a:xfrm>
        </p:grpSpPr>
        <p:sp>
          <p:nvSpPr>
            <p:cNvPr id="33" name="Rectangle 32"/>
            <p:cNvSpPr/>
            <p:nvPr/>
          </p:nvSpPr>
          <p:spPr>
            <a:xfrm>
              <a:off x="3125756" y="1020445"/>
              <a:ext cx="1485900" cy="80833"/>
            </a:xfrm>
            <a:prstGeom prst="rect">
              <a:avLst/>
            </a:prstGeom>
            <a:solidFill>
              <a:srgbClr val="107B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4611656" y="1020445"/>
              <a:ext cx="1494568" cy="80833"/>
            </a:xfrm>
            <a:prstGeom prst="rect">
              <a:avLst/>
            </a:prstGeom>
            <a:solidFill>
              <a:srgbClr val="A3BB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p:cNvSpPr/>
            <p:nvPr/>
          </p:nvSpPr>
          <p:spPr>
            <a:xfrm>
              <a:off x="6105578" y="1020445"/>
              <a:ext cx="1485900" cy="80833"/>
            </a:xfrm>
            <a:prstGeom prst="rect">
              <a:avLst/>
            </a:prstGeom>
            <a:solidFill>
              <a:srgbClr val="1787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p:cNvSpPr/>
            <p:nvPr/>
          </p:nvSpPr>
          <p:spPr>
            <a:xfrm>
              <a:off x="7591478" y="1020445"/>
              <a:ext cx="1485900" cy="80833"/>
            </a:xfrm>
            <a:prstGeom prst="rect">
              <a:avLst/>
            </a:prstGeom>
            <a:solidFill>
              <a:srgbClr val="60D0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204264875"/>
      </p:ext>
    </p:extLst>
  </p:cSld>
  <p:clrMapOvr>
    <a:masterClrMapping/>
  </p:clrMapOvr>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Topic Bars - Dark">
    <p:bg>
      <p:bgPr>
        <a:solidFill>
          <a:schemeClr val="bg1"/>
        </a:solidFill>
        <a:effectLst/>
      </p:bgPr>
    </p:bg>
    <p:spTree>
      <p:nvGrpSpPr>
        <p:cNvPr id="1" name=""/>
        <p:cNvGrpSpPr/>
        <p:nvPr/>
      </p:nvGrpSpPr>
      <p:grpSpPr>
        <a:xfrm>
          <a:off x="0" y="0"/>
          <a:ext cx="0" cy="0"/>
          <a:chOff x="0" y="0"/>
          <a:chExt cx="0" cy="0"/>
        </a:xfrm>
      </p:grpSpPr>
      <p:sp>
        <p:nvSpPr>
          <p:cNvPr id="14" name="Rectangle 13"/>
          <p:cNvSpPr/>
          <p:nvPr/>
        </p:nvSpPr>
        <p:spPr>
          <a:xfrm>
            <a:off x="0" y="0"/>
            <a:ext cx="12192000" cy="987840"/>
          </a:xfrm>
          <a:prstGeom prst="rect">
            <a:avLst/>
          </a:prstGeom>
          <a:solidFill>
            <a:srgbClr val="5567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556779"/>
              </a:solidFill>
            </a:endParaRPr>
          </a:p>
        </p:txBody>
      </p:sp>
      <p:sp>
        <p:nvSpPr>
          <p:cNvPr id="11" name="Title 1"/>
          <p:cNvSpPr>
            <a:spLocks noGrp="1"/>
          </p:cNvSpPr>
          <p:nvPr>
            <p:ph type="ctrTitle" hasCustomPrompt="1"/>
          </p:nvPr>
        </p:nvSpPr>
        <p:spPr>
          <a:xfrm>
            <a:off x="696299" y="214597"/>
            <a:ext cx="10610210" cy="701731"/>
          </a:xfrm>
        </p:spPr>
        <p:txBody>
          <a:bodyPr anchor="b">
            <a:normAutofit/>
          </a:bodyPr>
          <a:lstStyle>
            <a:lvl1pPr algn="l">
              <a:defRPr sz="3600" b="0" i="0">
                <a:solidFill>
                  <a:schemeClr val="bg1"/>
                </a:solidFill>
                <a:latin typeface="Avenir Roman" charset="0"/>
                <a:ea typeface="Avenir Roman" charset="0"/>
                <a:cs typeface="Avenir Roman" charset="0"/>
              </a:defRPr>
            </a:lvl1pPr>
          </a:lstStyle>
          <a:p>
            <a:r>
              <a:rPr lang="en-US" dirty="0" smtClean="0"/>
              <a:t>Click to add title</a:t>
            </a:r>
            <a:endParaRPr lang="en-US" dirty="0"/>
          </a:p>
        </p:txBody>
      </p:sp>
      <p:sp>
        <p:nvSpPr>
          <p:cNvPr id="18" name="TextBox 17"/>
          <p:cNvSpPr txBox="1"/>
          <p:nvPr/>
        </p:nvSpPr>
        <p:spPr>
          <a:xfrm>
            <a:off x="8702400" y="6426558"/>
            <a:ext cx="3300712" cy="276999"/>
          </a:xfrm>
          <a:prstGeom prst="rect">
            <a:avLst/>
          </a:prstGeom>
          <a:noFill/>
        </p:spPr>
        <p:txBody>
          <a:bodyPr wrap="none" rtlCol="0">
            <a:spAutoFit/>
          </a:bodyPr>
          <a:lstStyle/>
          <a:p>
            <a:pPr algn="r"/>
            <a:r>
              <a:rPr lang="de-DE" sz="1200" dirty="0" smtClean="0">
                <a:solidFill>
                  <a:srgbClr val="556779"/>
                </a:solidFill>
                <a:latin typeface="Avenir Medium" charset="0"/>
                <a:ea typeface="Avenir Medium" charset="0"/>
                <a:cs typeface="Avenir Medium" charset="0"/>
              </a:rPr>
              <a:t>© The Xerces Society, Inc. All </a:t>
            </a:r>
            <a:r>
              <a:rPr lang="de-DE" sz="1200" dirty="0" err="1" smtClean="0">
                <a:solidFill>
                  <a:srgbClr val="556779"/>
                </a:solidFill>
                <a:latin typeface="Avenir Medium" charset="0"/>
                <a:ea typeface="Avenir Medium" charset="0"/>
                <a:cs typeface="Avenir Medium" charset="0"/>
              </a:rPr>
              <a:t>rights</a:t>
            </a:r>
            <a:r>
              <a:rPr lang="de-DE" sz="1200" dirty="0" smtClean="0">
                <a:solidFill>
                  <a:srgbClr val="556779"/>
                </a:solidFill>
                <a:latin typeface="Avenir Medium" charset="0"/>
                <a:ea typeface="Avenir Medium" charset="0"/>
                <a:cs typeface="Avenir Medium" charset="0"/>
              </a:rPr>
              <a:t> </a:t>
            </a:r>
            <a:r>
              <a:rPr lang="de-DE" sz="1200" dirty="0" err="1" smtClean="0">
                <a:solidFill>
                  <a:srgbClr val="556779"/>
                </a:solidFill>
                <a:latin typeface="Avenir Medium" charset="0"/>
                <a:ea typeface="Avenir Medium" charset="0"/>
                <a:cs typeface="Avenir Medium" charset="0"/>
              </a:rPr>
              <a:t>reserved</a:t>
            </a:r>
            <a:r>
              <a:rPr lang="de-DE" sz="1200" dirty="0" smtClean="0">
                <a:solidFill>
                  <a:srgbClr val="556779"/>
                </a:solidFill>
                <a:latin typeface="Avenir Medium" charset="0"/>
                <a:ea typeface="Avenir Medium" charset="0"/>
                <a:cs typeface="Avenir Medium" charset="0"/>
              </a:rPr>
              <a:t>.</a:t>
            </a:r>
            <a:endParaRPr lang="en-US" sz="1200" dirty="0">
              <a:solidFill>
                <a:srgbClr val="556779"/>
              </a:solidFill>
              <a:latin typeface="Avenir Medium" charset="0"/>
              <a:ea typeface="Avenir Medium" charset="0"/>
              <a:cs typeface="Avenir Medium" charset="0"/>
            </a:endParaRPr>
          </a:p>
        </p:txBody>
      </p:sp>
      <p:pic>
        <p:nvPicPr>
          <p:cNvPr id="19" name="Picture 18"/>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069904" y="5949161"/>
            <a:ext cx="1800765" cy="503155"/>
          </a:xfrm>
          <a:prstGeom prst="rect">
            <a:avLst/>
          </a:prstGeom>
        </p:spPr>
      </p:pic>
      <p:grpSp>
        <p:nvGrpSpPr>
          <p:cNvPr id="4" name="Group 3"/>
          <p:cNvGrpSpPr/>
          <p:nvPr/>
        </p:nvGrpSpPr>
        <p:grpSpPr>
          <a:xfrm>
            <a:off x="2093907" y="1349826"/>
            <a:ext cx="106697" cy="4787427"/>
            <a:chOff x="2536243" y="1099402"/>
            <a:chExt cx="79618" cy="4875802"/>
          </a:xfrm>
        </p:grpSpPr>
        <p:sp>
          <p:nvSpPr>
            <p:cNvPr id="24" name="Rectangle 23"/>
            <p:cNvSpPr/>
            <p:nvPr/>
          </p:nvSpPr>
          <p:spPr>
            <a:xfrm rot="16200000">
              <a:off x="2042388" y="1593258"/>
              <a:ext cx="1067327" cy="79616"/>
            </a:xfrm>
            <a:prstGeom prst="rect">
              <a:avLst/>
            </a:prstGeom>
            <a:solidFill>
              <a:srgbClr val="107B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rot="16200000">
              <a:off x="2042388" y="2864212"/>
              <a:ext cx="1067327" cy="79616"/>
            </a:xfrm>
            <a:prstGeom prst="rect">
              <a:avLst/>
            </a:prstGeom>
            <a:solidFill>
              <a:srgbClr val="A3BB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rot="16200000">
              <a:off x="2042388" y="4135165"/>
              <a:ext cx="1067327" cy="79616"/>
            </a:xfrm>
            <a:prstGeom prst="rect">
              <a:avLst/>
            </a:prstGeom>
            <a:solidFill>
              <a:srgbClr val="1787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rot="16200000">
              <a:off x="2044580" y="5403924"/>
              <a:ext cx="1062943" cy="79618"/>
            </a:xfrm>
            <a:prstGeom prst="rect">
              <a:avLst/>
            </a:prstGeom>
            <a:solidFill>
              <a:srgbClr val="60D0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Text Placeholder 26"/>
          <p:cNvSpPr>
            <a:spLocks noGrp="1"/>
          </p:cNvSpPr>
          <p:nvPr>
            <p:ph type="body" sz="quarter" idx="25" hasCustomPrompt="1"/>
          </p:nvPr>
        </p:nvSpPr>
        <p:spPr>
          <a:xfrm>
            <a:off x="2431550" y="1349826"/>
            <a:ext cx="7187012" cy="1047982"/>
          </a:xfrm>
        </p:spPr>
        <p:txBody>
          <a:bodyPr>
            <a:noAutofit/>
          </a:bodyPr>
          <a:lstStyle>
            <a:lvl1pPr marL="0" indent="0" algn="l">
              <a:buNone/>
              <a:defRPr sz="1600" b="0" i="0">
                <a:solidFill>
                  <a:srgbClr val="556779"/>
                </a:solidFill>
                <a:latin typeface="Avenir Roman" charset="0"/>
                <a:ea typeface="Avenir Roman" charset="0"/>
                <a:cs typeface="Avenir Roman" charset="0"/>
              </a:defRPr>
            </a:lvl1pPr>
            <a:lvl2pPr marL="457200" indent="0">
              <a:buNone/>
              <a:defRPr sz="1600" b="0" i="0">
                <a:solidFill>
                  <a:srgbClr val="556779"/>
                </a:solidFill>
                <a:latin typeface="Avenir Roman" charset="0"/>
                <a:ea typeface="Avenir Roman" charset="0"/>
                <a:cs typeface="Avenir Roman" charset="0"/>
              </a:defRPr>
            </a:lvl2pPr>
            <a:lvl3pPr marL="914400" indent="0">
              <a:buNone/>
              <a:defRPr sz="1400" b="0" i="0">
                <a:solidFill>
                  <a:srgbClr val="556779"/>
                </a:solidFill>
                <a:latin typeface="Avenir Roman" charset="0"/>
                <a:ea typeface="Avenir Roman" charset="0"/>
                <a:cs typeface="Avenir Roman" charset="0"/>
              </a:defRPr>
            </a:lvl3pPr>
            <a:lvl4pPr marL="1371600" indent="0">
              <a:buNone/>
              <a:defRPr sz="1200" b="0" i="0">
                <a:solidFill>
                  <a:srgbClr val="556779"/>
                </a:solidFill>
                <a:latin typeface="Avenir Roman" charset="0"/>
                <a:ea typeface="Avenir Roman" charset="0"/>
                <a:cs typeface="Avenir Roman" charset="0"/>
              </a:defRPr>
            </a:lvl4pPr>
            <a:lvl5pPr marL="1828800" indent="0">
              <a:buNone/>
              <a:defRPr sz="1200" b="0" i="0">
                <a:solidFill>
                  <a:srgbClr val="556779"/>
                </a:solidFill>
                <a:latin typeface="Avenir Roman" charset="0"/>
                <a:ea typeface="Avenir Roman" charset="0"/>
                <a:cs typeface="Avenir Roman" charset="0"/>
              </a:defRPr>
            </a:lvl5pPr>
          </a:lstStyle>
          <a:p>
            <a:pPr lvl="0"/>
            <a:r>
              <a:rPr lang="en-US" dirty="0" smtClean="0"/>
              <a:t>Click to </a:t>
            </a:r>
            <a:r>
              <a:rPr lang="en-US" smtClean="0"/>
              <a:t>add text</a:t>
            </a:r>
            <a:endParaRPr lang="en-US" dirty="0"/>
          </a:p>
        </p:txBody>
      </p:sp>
      <p:sp>
        <p:nvSpPr>
          <p:cNvPr id="45" name="Text Placeholder 26"/>
          <p:cNvSpPr>
            <a:spLocks noGrp="1"/>
          </p:cNvSpPr>
          <p:nvPr>
            <p:ph type="body" sz="quarter" idx="26" hasCustomPrompt="1"/>
          </p:nvPr>
        </p:nvSpPr>
        <p:spPr>
          <a:xfrm>
            <a:off x="2431550" y="2597744"/>
            <a:ext cx="7187012" cy="1047982"/>
          </a:xfrm>
        </p:spPr>
        <p:txBody>
          <a:bodyPr>
            <a:noAutofit/>
          </a:bodyPr>
          <a:lstStyle>
            <a:lvl1pPr marL="0" indent="0" algn="l">
              <a:buNone/>
              <a:defRPr sz="1600" b="0" i="0">
                <a:solidFill>
                  <a:srgbClr val="556779"/>
                </a:solidFill>
                <a:latin typeface="Avenir Roman" charset="0"/>
                <a:ea typeface="Avenir Roman" charset="0"/>
                <a:cs typeface="Avenir Roman" charset="0"/>
              </a:defRPr>
            </a:lvl1pPr>
            <a:lvl2pPr marL="457200" indent="0">
              <a:buNone/>
              <a:defRPr sz="1600" b="0" i="0">
                <a:solidFill>
                  <a:srgbClr val="556779"/>
                </a:solidFill>
                <a:latin typeface="Avenir Roman" charset="0"/>
                <a:ea typeface="Avenir Roman" charset="0"/>
                <a:cs typeface="Avenir Roman" charset="0"/>
              </a:defRPr>
            </a:lvl2pPr>
            <a:lvl3pPr marL="914400" indent="0">
              <a:buNone/>
              <a:defRPr sz="1400" b="0" i="0">
                <a:solidFill>
                  <a:srgbClr val="556779"/>
                </a:solidFill>
                <a:latin typeface="Avenir Roman" charset="0"/>
                <a:ea typeface="Avenir Roman" charset="0"/>
                <a:cs typeface="Avenir Roman" charset="0"/>
              </a:defRPr>
            </a:lvl3pPr>
            <a:lvl4pPr marL="1371600" indent="0">
              <a:buNone/>
              <a:defRPr sz="1200" b="0" i="0">
                <a:solidFill>
                  <a:srgbClr val="556779"/>
                </a:solidFill>
                <a:latin typeface="Avenir Roman" charset="0"/>
                <a:ea typeface="Avenir Roman" charset="0"/>
                <a:cs typeface="Avenir Roman" charset="0"/>
              </a:defRPr>
            </a:lvl4pPr>
            <a:lvl5pPr marL="1828800" indent="0">
              <a:buNone/>
              <a:defRPr sz="1200" b="0" i="0">
                <a:solidFill>
                  <a:srgbClr val="556779"/>
                </a:solidFill>
                <a:latin typeface="Avenir Roman" charset="0"/>
                <a:ea typeface="Avenir Roman" charset="0"/>
                <a:cs typeface="Avenir Roman" charset="0"/>
              </a:defRPr>
            </a:lvl5pPr>
          </a:lstStyle>
          <a:p>
            <a:pPr lvl="0"/>
            <a:r>
              <a:rPr lang="en-US" dirty="0" smtClean="0"/>
              <a:t>Click to </a:t>
            </a:r>
            <a:r>
              <a:rPr lang="en-US" smtClean="0"/>
              <a:t>add text</a:t>
            </a:r>
            <a:endParaRPr lang="en-US" dirty="0"/>
          </a:p>
        </p:txBody>
      </p:sp>
      <p:sp>
        <p:nvSpPr>
          <p:cNvPr id="47" name="Text Placeholder 26"/>
          <p:cNvSpPr>
            <a:spLocks noGrp="1"/>
          </p:cNvSpPr>
          <p:nvPr>
            <p:ph type="body" sz="quarter" idx="27" hasCustomPrompt="1"/>
          </p:nvPr>
        </p:nvSpPr>
        <p:spPr>
          <a:xfrm>
            <a:off x="2431550" y="3845660"/>
            <a:ext cx="7187012" cy="1047982"/>
          </a:xfrm>
        </p:spPr>
        <p:txBody>
          <a:bodyPr>
            <a:noAutofit/>
          </a:bodyPr>
          <a:lstStyle>
            <a:lvl1pPr marL="0" indent="0" algn="l">
              <a:buNone/>
              <a:defRPr sz="1600" b="0" i="0">
                <a:solidFill>
                  <a:srgbClr val="556779"/>
                </a:solidFill>
                <a:latin typeface="Avenir Roman" charset="0"/>
                <a:ea typeface="Avenir Roman" charset="0"/>
                <a:cs typeface="Avenir Roman" charset="0"/>
              </a:defRPr>
            </a:lvl1pPr>
            <a:lvl2pPr marL="457200" indent="0">
              <a:buNone/>
              <a:defRPr sz="1600" b="0" i="0">
                <a:solidFill>
                  <a:srgbClr val="556779"/>
                </a:solidFill>
                <a:latin typeface="Avenir Roman" charset="0"/>
                <a:ea typeface="Avenir Roman" charset="0"/>
                <a:cs typeface="Avenir Roman" charset="0"/>
              </a:defRPr>
            </a:lvl2pPr>
            <a:lvl3pPr marL="914400" indent="0">
              <a:buNone/>
              <a:defRPr sz="1400" b="0" i="0">
                <a:solidFill>
                  <a:srgbClr val="556779"/>
                </a:solidFill>
                <a:latin typeface="Avenir Roman" charset="0"/>
                <a:ea typeface="Avenir Roman" charset="0"/>
                <a:cs typeface="Avenir Roman" charset="0"/>
              </a:defRPr>
            </a:lvl3pPr>
            <a:lvl4pPr marL="1371600" indent="0">
              <a:buNone/>
              <a:defRPr sz="1200" b="0" i="0">
                <a:solidFill>
                  <a:srgbClr val="556779"/>
                </a:solidFill>
                <a:latin typeface="Avenir Roman" charset="0"/>
                <a:ea typeface="Avenir Roman" charset="0"/>
                <a:cs typeface="Avenir Roman" charset="0"/>
              </a:defRPr>
            </a:lvl4pPr>
            <a:lvl5pPr marL="1828800" indent="0">
              <a:buNone/>
              <a:defRPr sz="1200" b="0" i="0">
                <a:solidFill>
                  <a:srgbClr val="556779"/>
                </a:solidFill>
                <a:latin typeface="Avenir Roman" charset="0"/>
                <a:ea typeface="Avenir Roman" charset="0"/>
                <a:cs typeface="Avenir Roman" charset="0"/>
              </a:defRPr>
            </a:lvl5pPr>
          </a:lstStyle>
          <a:p>
            <a:pPr lvl="0"/>
            <a:r>
              <a:rPr lang="en-US" dirty="0" smtClean="0"/>
              <a:t>Click to </a:t>
            </a:r>
            <a:r>
              <a:rPr lang="en-US" smtClean="0"/>
              <a:t>add text</a:t>
            </a:r>
            <a:endParaRPr lang="en-US" dirty="0"/>
          </a:p>
        </p:txBody>
      </p:sp>
      <p:sp>
        <p:nvSpPr>
          <p:cNvPr id="48" name="Text Placeholder 26"/>
          <p:cNvSpPr>
            <a:spLocks noGrp="1"/>
          </p:cNvSpPr>
          <p:nvPr>
            <p:ph type="body" sz="quarter" idx="28" hasCustomPrompt="1"/>
          </p:nvPr>
        </p:nvSpPr>
        <p:spPr>
          <a:xfrm>
            <a:off x="2431550" y="5093576"/>
            <a:ext cx="7187012" cy="1047982"/>
          </a:xfrm>
        </p:spPr>
        <p:txBody>
          <a:bodyPr>
            <a:noAutofit/>
          </a:bodyPr>
          <a:lstStyle>
            <a:lvl1pPr marL="0" indent="0" algn="l">
              <a:buNone/>
              <a:defRPr sz="1600" b="0" i="0">
                <a:solidFill>
                  <a:srgbClr val="556779"/>
                </a:solidFill>
                <a:latin typeface="Avenir Roman" charset="0"/>
                <a:ea typeface="Avenir Roman" charset="0"/>
                <a:cs typeface="Avenir Roman" charset="0"/>
              </a:defRPr>
            </a:lvl1pPr>
            <a:lvl2pPr marL="457200" indent="0">
              <a:buNone/>
              <a:defRPr sz="1600" b="0" i="0">
                <a:solidFill>
                  <a:srgbClr val="556779"/>
                </a:solidFill>
                <a:latin typeface="Avenir Roman" charset="0"/>
                <a:ea typeface="Avenir Roman" charset="0"/>
                <a:cs typeface="Avenir Roman" charset="0"/>
              </a:defRPr>
            </a:lvl2pPr>
            <a:lvl3pPr marL="914400" indent="0">
              <a:buNone/>
              <a:defRPr sz="1400" b="0" i="0">
                <a:solidFill>
                  <a:srgbClr val="556779"/>
                </a:solidFill>
                <a:latin typeface="Avenir Roman" charset="0"/>
                <a:ea typeface="Avenir Roman" charset="0"/>
                <a:cs typeface="Avenir Roman" charset="0"/>
              </a:defRPr>
            </a:lvl3pPr>
            <a:lvl4pPr marL="1371600" indent="0">
              <a:buNone/>
              <a:defRPr sz="1200" b="0" i="0">
                <a:solidFill>
                  <a:srgbClr val="556779"/>
                </a:solidFill>
                <a:latin typeface="Avenir Roman" charset="0"/>
                <a:ea typeface="Avenir Roman" charset="0"/>
                <a:cs typeface="Avenir Roman" charset="0"/>
              </a:defRPr>
            </a:lvl4pPr>
            <a:lvl5pPr marL="1828800" indent="0">
              <a:buNone/>
              <a:defRPr sz="1200" b="0" i="0">
                <a:solidFill>
                  <a:srgbClr val="556779"/>
                </a:solidFill>
                <a:latin typeface="Avenir Roman" charset="0"/>
                <a:ea typeface="Avenir Roman" charset="0"/>
                <a:cs typeface="Avenir Roman" charset="0"/>
              </a:defRPr>
            </a:lvl5pPr>
          </a:lstStyle>
          <a:p>
            <a:pPr lvl="0"/>
            <a:r>
              <a:rPr lang="en-US" dirty="0" smtClean="0"/>
              <a:t>Click to </a:t>
            </a:r>
            <a:r>
              <a:rPr lang="en-US" smtClean="0"/>
              <a:t>add text</a:t>
            </a:r>
            <a:endParaRPr lang="en-US" dirty="0"/>
          </a:p>
        </p:txBody>
      </p:sp>
    </p:spTree>
    <p:extLst>
      <p:ext uri="{BB962C8B-B14F-4D97-AF65-F5344CB8AC3E}">
        <p14:creationId xmlns:p14="http://schemas.microsoft.com/office/powerpoint/2010/main" val="1300224432"/>
      </p:ext>
    </p:extLst>
  </p:cSld>
  <p:clrMapOvr>
    <a:masterClrMapping/>
  </p:clrMapOvr>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Applause Slide - Dark">
    <p:bg>
      <p:bgPr>
        <a:solidFill>
          <a:schemeClr val="bg1"/>
        </a:solidFill>
        <a:effectLst/>
      </p:bgPr>
    </p:bg>
    <p:spTree>
      <p:nvGrpSpPr>
        <p:cNvPr id="1" name=""/>
        <p:cNvGrpSpPr/>
        <p:nvPr/>
      </p:nvGrpSpPr>
      <p:grpSpPr>
        <a:xfrm>
          <a:off x="0" y="0"/>
          <a:ext cx="0" cy="0"/>
          <a:chOff x="0" y="0"/>
          <a:chExt cx="0" cy="0"/>
        </a:xfrm>
      </p:grpSpPr>
      <p:sp>
        <p:nvSpPr>
          <p:cNvPr id="17" name="Rectangle 16"/>
          <p:cNvSpPr/>
          <p:nvPr/>
        </p:nvSpPr>
        <p:spPr>
          <a:xfrm>
            <a:off x="0" y="372734"/>
            <a:ext cx="12192000" cy="6085940"/>
          </a:xfrm>
          <a:prstGeom prst="rect">
            <a:avLst/>
          </a:prstGeom>
          <a:solidFill>
            <a:srgbClr val="5567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556779"/>
              </a:solidFill>
            </a:endParaRPr>
          </a:p>
        </p:txBody>
      </p:sp>
      <p:sp>
        <p:nvSpPr>
          <p:cNvPr id="11" name="Title 1"/>
          <p:cNvSpPr>
            <a:spLocks noGrp="1"/>
          </p:cNvSpPr>
          <p:nvPr>
            <p:ph type="ctrTitle" hasCustomPrompt="1"/>
          </p:nvPr>
        </p:nvSpPr>
        <p:spPr>
          <a:xfrm>
            <a:off x="800472" y="1687387"/>
            <a:ext cx="10610210" cy="701731"/>
          </a:xfrm>
        </p:spPr>
        <p:txBody>
          <a:bodyPr anchor="b">
            <a:normAutofit/>
          </a:bodyPr>
          <a:lstStyle>
            <a:lvl1pPr algn="ctr">
              <a:defRPr sz="4400" b="0" i="0">
                <a:solidFill>
                  <a:schemeClr val="bg1"/>
                </a:solidFill>
                <a:latin typeface="Avenir Roman" charset="0"/>
                <a:ea typeface="Avenir Roman" charset="0"/>
                <a:cs typeface="Avenir Roman" charset="0"/>
              </a:defRPr>
            </a:lvl1pPr>
          </a:lstStyle>
          <a:p>
            <a:r>
              <a:rPr lang="en-US" dirty="0" smtClean="0"/>
              <a:t>Thank You</a:t>
            </a:r>
            <a:endParaRPr lang="en-US" dirty="0"/>
          </a:p>
        </p:txBody>
      </p:sp>
      <p:grpSp>
        <p:nvGrpSpPr>
          <p:cNvPr id="12" name="Group 11"/>
          <p:cNvGrpSpPr/>
          <p:nvPr/>
        </p:nvGrpSpPr>
        <p:grpSpPr>
          <a:xfrm>
            <a:off x="3133777" y="2411726"/>
            <a:ext cx="5943600" cy="82296"/>
            <a:chOff x="5731098" y="5387417"/>
            <a:chExt cx="6181860" cy="93095"/>
          </a:xfrm>
        </p:grpSpPr>
        <p:sp>
          <p:nvSpPr>
            <p:cNvPr id="13" name="Rectangle 12"/>
            <p:cNvSpPr/>
            <p:nvPr/>
          </p:nvSpPr>
          <p:spPr>
            <a:xfrm>
              <a:off x="5731098" y="5389072"/>
              <a:ext cx="1545465" cy="91440"/>
            </a:xfrm>
            <a:prstGeom prst="rect">
              <a:avLst/>
            </a:prstGeom>
            <a:solidFill>
              <a:srgbClr val="107B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7276563" y="5389072"/>
              <a:ext cx="1554480" cy="91440"/>
            </a:xfrm>
            <a:prstGeom prst="rect">
              <a:avLst/>
            </a:prstGeom>
            <a:solidFill>
              <a:srgbClr val="A3BB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8822028" y="5389072"/>
              <a:ext cx="1545465" cy="91440"/>
            </a:xfrm>
            <a:prstGeom prst="rect">
              <a:avLst/>
            </a:prstGeom>
            <a:solidFill>
              <a:srgbClr val="1787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10367493" y="5387417"/>
              <a:ext cx="1545465" cy="91440"/>
            </a:xfrm>
            <a:prstGeom prst="rect">
              <a:avLst/>
            </a:prstGeom>
            <a:solidFill>
              <a:srgbClr val="60D0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TextBox 17"/>
          <p:cNvSpPr txBox="1"/>
          <p:nvPr/>
        </p:nvSpPr>
        <p:spPr>
          <a:xfrm>
            <a:off x="4897425" y="4473410"/>
            <a:ext cx="2416302" cy="276999"/>
          </a:xfrm>
          <a:prstGeom prst="rect">
            <a:avLst/>
          </a:prstGeom>
          <a:noFill/>
        </p:spPr>
        <p:txBody>
          <a:bodyPr wrap="none" rtlCol="0">
            <a:spAutoFit/>
          </a:bodyPr>
          <a:lstStyle/>
          <a:p>
            <a:r>
              <a:rPr lang="de-DE" sz="1200" dirty="0" smtClean="0">
                <a:solidFill>
                  <a:schemeClr val="bg1"/>
                </a:solidFill>
                <a:latin typeface="Avenir Medium" charset="0"/>
                <a:ea typeface="Avenir Medium" charset="0"/>
                <a:cs typeface="Avenir Medium" charset="0"/>
              </a:rPr>
              <a:t>© 2019 The Xerces Society, Inc. </a:t>
            </a:r>
            <a:endParaRPr lang="en-US" sz="1200" dirty="0">
              <a:solidFill>
                <a:schemeClr val="bg1"/>
              </a:solidFill>
              <a:latin typeface="Avenir Medium" charset="0"/>
              <a:ea typeface="Avenir Medium" charset="0"/>
              <a:cs typeface="Avenir Medium" charset="0"/>
            </a:endParaRPr>
          </a:p>
        </p:txBody>
      </p:sp>
      <p:sp>
        <p:nvSpPr>
          <p:cNvPr id="2" name="TextBox 1"/>
          <p:cNvSpPr txBox="1"/>
          <p:nvPr/>
        </p:nvSpPr>
        <p:spPr>
          <a:xfrm>
            <a:off x="800472" y="4793679"/>
            <a:ext cx="10610210" cy="954107"/>
          </a:xfrm>
          <a:prstGeom prst="rect">
            <a:avLst/>
          </a:prstGeom>
          <a:noFill/>
        </p:spPr>
        <p:txBody>
          <a:bodyPr wrap="square" rtlCol="0">
            <a:spAutoFit/>
          </a:bodyPr>
          <a:lstStyle/>
          <a:p>
            <a:pPr algn="just"/>
            <a:r>
              <a:rPr lang="en-US" sz="1400" kern="1200" dirty="0" smtClean="0">
                <a:solidFill>
                  <a:schemeClr val="bg1"/>
                </a:solidFill>
                <a:latin typeface="Avenir Book" charset="0"/>
                <a:ea typeface="Avenir Book" charset="0"/>
                <a:cs typeface="Avenir Book" charset="0"/>
              </a:rPr>
              <a:t>All content, including text, images and  graphics, as well as the arrangement of these elements within this presentation is either the intellectual property of The Xerces Society, Inc.  or  is used in this presentation with the permission of the copyright holder.  Neither this presentation, nor any individual element from this presentation, may be used without the prior written consent of the the applicable copyright holder. All rights reserved.</a:t>
            </a:r>
            <a:endParaRPr lang="en-US" sz="1400" dirty="0">
              <a:solidFill>
                <a:schemeClr val="bg1"/>
              </a:solidFill>
              <a:latin typeface="Avenir Book" charset="0"/>
              <a:ea typeface="Avenir Book" charset="0"/>
              <a:cs typeface="Avenir Book" charset="0"/>
            </a:endParaRPr>
          </a:p>
        </p:txBody>
      </p:sp>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863911" y="2901858"/>
            <a:ext cx="2376434" cy="1062266"/>
          </a:xfrm>
          <a:prstGeom prst="rect">
            <a:avLst/>
          </a:prstGeom>
        </p:spPr>
      </p:pic>
    </p:spTree>
    <p:extLst>
      <p:ext uri="{BB962C8B-B14F-4D97-AF65-F5344CB8AC3E}">
        <p14:creationId xmlns:p14="http://schemas.microsoft.com/office/powerpoint/2010/main" val="776663501"/>
      </p:ext>
    </p:extLst>
  </p:cSld>
  <p:clrMapOvr>
    <a:masterClrMapping/>
  </p:clrMapOvr>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Text Over Photo - Right">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TextBox 7"/>
          <p:cNvSpPr txBox="1"/>
          <p:nvPr/>
        </p:nvSpPr>
        <p:spPr>
          <a:xfrm>
            <a:off x="8702400" y="6426558"/>
            <a:ext cx="3300712" cy="276999"/>
          </a:xfrm>
          <a:prstGeom prst="rect">
            <a:avLst/>
          </a:prstGeom>
          <a:noFill/>
        </p:spPr>
        <p:txBody>
          <a:bodyPr wrap="none" rtlCol="0">
            <a:spAutoFit/>
          </a:bodyPr>
          <a:lstStyle/>
          <a:p>
            <a:pPr algn="r"/>
            <a:r>
              <a:rPr lang="de-DE" sz="1200" dirty="0" smtClean="0">
                <a:solidFill>
                  <a:schemeClr val="bg1"/>
                </a:solidFill>
                <a:latin typeface="Avenir Medium" charset="0"/>
                <a:ea typeface="Avenir Medium" charset="0"/>
                <a:cs typeface="Avenir Medium" charset="0"/>
              </a:rPr>
              <a:t>© The Xerces Society, Inc. All </a:t>
            </a:r>
            <a:r>
              <a:rPr lang="de-DE" sz="1200" dirty="0" err="1" smtClean="0">
                <a:solidFill>
                  <a:schemeClr val="bg1"/>
                </a:solidFill>
                <a:latin typeface="Avenir Medium" charset="0"/>
                <a:ea typeface="Avenir Medium" charset="0"/>
                <a:cs typeface="Avenir Medium" charset="0"/>
              </a:rPr>
              <a:t>rights</a:t>
            </a:r>
            <a:r>
              <a:rPr lang="de-DE" sz="1200" dirty="0" smtClean="0">
                <a:solidFill>
                  <a:schemeClr val="bg1"/>
                </a:solidFill>
                <a:latin typeface="Avenir Medium" charset="0"/>
                <a:ea typeface="Avenir Medium" charset="0"/>
                <a:cs typeface="Avenir Medium" charset="0"/>
              </a:rPr>
              <a:t> </a:t>
            </a:r>
            <a:r>
              <a:rPr lang="de-DE" sz="1200" dirty="0" err="1" smtClean="0">
                <a:solidFill>
                  <a:schemeClr val="bg1"/>
                </a:solidFill>
                <a:latin typeface="Avenir Medium" charset="0"/>
                <a:ea typeface="Avenir Medium" charset="0"/>
                <a:cs typeface="Avenir Medium" charset="0"/>
              </a:rPr>
              <a:t>reserved</a:t>
            </a:r>
            <a:r>
              <a:rPr lang="de-DE" sz="1200" dirty="0" smtClean="0">
                <a:solidFill>
                  <a:schemeClr val="bg1"/>
                </a:solidFill>
                <a:latin typeface="Avenir Medium" charset="0"/>
                <a:ea typeface="Avenir Medium" charset="0"/>
                <a:cs typeface="Avenir Medium" charset="0"/>
              </a:rPr>
              <a:t>.</a:t>
            </a:r>
            <a:endParaRPr lang="en-US" sz="1200" dirty="0">
              <a:solidFill>
                <a:schemeClr val="bg1"/>
              </a:solidFill>
              <a:latin typeface="Avenir Medium" charset="0"/>
              <a:ea typeface="Avenir Medium" charset="0"/>
              <a:cs typeface="Avenir Medium" charset="0"/>
            </a:endParaRPr>
          </a:p>
        </p:txBody>
      </p:sp>
      <p:pic>
        <p:nvPicPr>
          <p:cNvPr id="9" name="Picture 8"/>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069904" y="5949161"/>
            <a:ext cx="1800765" cy="503154"/>
          </a:xfrm>
          <a:prstGeom prst="rect">
            <a:avLst/>
          </a:prstGeom>
        </p:spPr>
      </p:pic>
      <p:sp>
        <p:nvSpPr>
          <p:cNvPr id="11" name="Title 1"/>
          <p:cNvSpPr>
            <a:spLocks noGrp="1"/>
          </p:cNvSpPr>
          <p:nvPr>
            <p:ph type="ctrTitle" hasCustomPrompt="1"/>
          </p:nvPr>
        </p:nvSpPr>
        <p:spPr>
          <a:xfrm>
            <a:off x="6207617" y="1519604"/>
            <a:ext cx="5663052" cy="701731"/>
          </a:xfrm>
        </p:spPr>
        <p:txBody>
          <a:bodyPr anchor="b">
            <a:normAutofit/>
          </a:bodyPr>
          <a:lstStyle>
            <a:lvl1pPr algn="l">
              <a:defRPr sz="4400" b="0" i="0">
                <a:solidFill>
                  <a:schemeClr val="bg1"/>
                </a:solidFill>
                <a:latin typeface="Avenir Roman" charset="0"/>
                <a:ea typeface="Avenir Roman" charset="0"/>
                <a:cs typeface="Avenir Roman" charset="0"/>
              </a:defRPr>
            </a:lvl1pPr>
          </a:lstStyle>
          <a:p>
            <a:r>
              <a:rPr lang="en-US" dirty="0" smtClean="0"/>
              <a:t>Click to add title</a:t>
            </a:r>
            <a:endParaRPr lang="en-US" dirty="0"/>
          </a:p>
        </p:txBody>
      </p:sp>
      <p:grpSp>
        <p:nvGrpSpPr>
          <p:cNvPr id="2" name="Group 1"/>
          <p:cNvGrpSpPr/>
          <p:nvPr userDrawn="1"/>
        </p:nvGrpSpPr>
        <p:grpSpPr>
          <a:xfrm>
            <a:off x="6233375" y="2360457"/>
            <a:ext cx="5943600" cy="82854"/>
            <a:chOff x="6233375" y="2360457"/>
            <a:chExt cx="5943600" cy="82854"/>
          </a:xfrm>
        </p:grpSpPr>
        <p:sp>
          <p:nvSpPr>
            <p:cNvPr id="13" name="Rectangle 12"/>
            <p:cNvSpPr/>
            <p:nvPr/>
          </p:nvSpPr>
          <p:spPr>
            <a:xfrm>
              <a:off x="6233375" y="2360457"/>
              <a:ext cx="1485900" cy="82854"/>
            </a:xfrm>
            <a:prstGeom prst="rect">
              <a:avLst/>
            </a:prstGeom>
            <a:solidFill>
              <a:srgbClr val="107B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7719275" y="2360457"/>
              <a:ext cx="1494568" cy="82854"/>
            </a:xfrm>
            <a:prstGeom prst="rect">
              <a:avLst/>
            </a:prstGeom>
            <a:solidFill>
              <a:srgbClr val="A3BB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9205175" y="2360457"/>
              <a:ext cx="1485900" cy="82854"/>
            </a:xfrm>
            <a:prstGeom prst="rect">
              <a:avLst/>
            </a:prstGeom>
            <a:solidFill>
              <a:srgbClr val="1787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10691075" y="2360457"/>
              <a:ext cx="1485900" cy="82854"/>
            </a:xfrm>
            <a:prstGeom prst="rect">
              <a:avLst/>
            </a:prstGeom>
            <a:solidFill>
              <a:srgbClr val="60D0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Text Placeholder 26"/>
          <p:cNvSpPr>
            <a:spLocks noGrp="1"/>
          </p:cNvSpPr>
          <p:nvPr>
            <p:ph type="body" sz="quarter" idx="12" hasCustomPrompt="1"/>
          </p:nvPr>
        </p:nvSpPr>
        <p:spPr>
          <a:xfrm>
            <a:off x="6207617" y="2686565"/>
            <a:ext cx="5663052" cy="1756646"/>
          </a:xfrm>
        </p:spPr>
        <p:txBody>
          <a:bodyPr>
            <a:normAutofit/>
          </a:bodyPr>
          <a:lstStyle>
            <a:lvl1pPr marL="0" indent="0" algn="l">
              <a:buNone/>
              <a:defRPr sz="1800" b="0" i="0">
                <a:solidFill>
                  <a:schemeClr val="bg1"/>
                </a:solidFill>
                <a:latin typeface="Avenir Roman" charset="0"/>
                <a:ea typeface="Avenir Roman" charset="0"/>
                <a:cs typeface="Avenir Roman" charset="0"/>
              </a:defRPr>
            </a:lvl1pPr>
            <a:lvl2pPr marL="457200" indent="0">
              <a:buNone/>
              <a:defRPr sz="1600" b="0" i="0">
                <a:solidFill>
                  <a:srgbClr val="556779"/>
                </a:solidFill>
                <a:latin typeface="Avenir Roman" charset="0"/>
                <a:ea typeface="Avenir Roman" charset="0"/>
                <a:cs typeface="Avenir Roman" charset="0"/>
              </a:defRPr>
            </a:lvl2pPr>
            <a:lvl3pPr marL="914400" indent="0">
              <a:buNone/>
              <a:defRPr sz="1400" b="0" i="0">
                <a:solidFill>
                  <a:srgbClr val="556779"/>
                </a:solidFill>
                <a:latin typeface="Avenir Roman" charset="0"/>
                <a:ea typeface="Avenir Roman" charset="0"/>
                <a:cs typeface="Avenir Roman" charset="0"/>
              </a:defRPr>
            </a:lvl3pPr>
            <a:lvl4pPr marL="1371600" indent="0">
              <a:buNone/>
              <a:defRPr sz="1200" b="0" i="0">
                <a:solidFill>
                  <a:srgbClr val="556779"/>
                </a:solidFill>
                <a:latin typeface="Avenir Roman" charset="0"/>
                <a:ea typeface="Avenir Roman" charset="0"/>
                <a:cs typeface="Avenir Roman" charset="0"/>
              </a:defRPr>
            </a:lvl4pPr>
            <a:lvl5pPr marL="1828800" indent="0">
              <a:buNone/>
              <a:defRPr sz="1200" b="0" i="0">
                <a:solidFill>
                  <a:srgbClr val="556779"/>
                </a:solidFill>
                <a:latin typeface="Avenir Roman" charset="0"/>
                <a:ea typeface="Avenir Roman" charset="0"/>
                <a:cs typeface="Avenir Roman" charset="0"/>
              </a:defRPr>
            </a:lvl5pPr>
          </a:lstStyle>
          <a:p>
            <a:pPr lvl="0"/>
            <a:r>
              <a:rPr lang="en-US" dirty="0" smtClean="0"/>
              <a:t>Click to add text</a:t>
            </a:r>
            <a:endParaRPr lang="en-US" dirty="0"/>
          </a:p>
        </p:txBody>
      </p:sp>
      <p:sp>
        <p:nvSpPr>
          <p:cNvPr id="18" name="Text Placeholder 31"/>
          <p:cNvSpPr>
            <a:spLocks noGrp="1"/>
          </p:cNvSpPr>
          <p:nvPr>
            <p:ph type="body" sz="quarter" idx="13" hasCustomPrompt="1"/>
          </p:nvPr>
        </p:nvSpPr>
        <p:spPr>
          <a:xfrm>
            <a:off x="0" y="6521845"/>
            <a:ext cx="4308440" cy="336155"/>
          </a:xfrm>
        </p:spPr>
        <p:txBody>
          <a:bodyPr>
            <a:noAutofit/>
          </a:bodyPr>
          <a:lstStyle>
            <a:lvl1pPr marL="0" indent="0">
              <a:buNone/>
              <a:defRPr sz="1000" b="0" i="0">
                <a:solidFill>
                  <a:schemeClr val="bg1"/>
                </a:solidFill>
                <a:effectLst>
                  <a:outerShdw blurRad="50800" dist="38100" dir="2700000" algn="tl" rotWithShape="0">
                    <a:prstClr val="black">
                      <a:alpha val="94000"/>
                    </a:prstClr>
                  </a:outerShdw>
                </a:effectLst>
                <a:latin typeface="Avenir Medium" charset="0"/>
                <a:ea typeface="Avenir Medium" charset="0"/>
                <a:cs typeface="Avenir Medium" charset="0"/>
              </a:defRPr>
            </a:lvl1pPr>
            <a:lvl2pPr marL="457200" indent="0">
              <a:buNone/>
              <a:defRPr sz="1200" b="0" i="0">
                <a:solidFill>
                  <a:srgbClr val="556779"/>
                </a:solidFill>
                <a:latin typeface="Avenir Medium" charset="0"/>
                <a:ea typeface="Avenir Medium" charset="0"/>
                <a:cs typeface="Avenir Medium" charset="0"/>
              </a:defRPr>
            </a:lvl2pPr>
            <a:lvl3pPr marL="914400" indent="0">
              <a:buNone/>
              <a:defRPr sz="1200" b="0" i="0">
                <a:solidFill>
                  <a:srgbClr val="556779"/>
                </a:solidFill>
                <a:latin typeface="Avenir Medium" charset="0"/>
                <a:ea typeface="Avenir Medium" charset="0"/>
                <a:cs typeface="Avenir Medium" charset="0"/>
              </a:defRPr>
            </a:lvl3pPr>
            <a:lvl4pPr marL="1371600" indent="0">
              <a:buNone/>
              <a:defRPr sz="1200" b="0" i="0">
                <a:solidFill>
                  <a:srgbClr val="556779"/>
                </a:solidFill>
                <a:latin typeface="Avenir Medium" charset="0"/>
                <a:ea typeface="Avenir Medium" charset="0"/>
                <a:cs typeface="Avenir Medium" charset="0"/>
              </a:defRPr>
            </a:lvl4pPr>
            <a:lvl5pPr marL="1828800" indent="0">
              <a:buNone/>
              <a:defRPr sz="1200" b="0" i="0">
                <a:solidFill>
                  <a:srgbClr val="556779"/>
                </a:solidFill>
                <a:latin typeface="Avenir Medium" charset="0"/>
                <a:ea typeface="Avenir Medium" charset="0"/>
                <a:cs typeface="Avenir Medium" charset="0"/>
              </a:defRPr>
            </a:lvl5pPr>
          </a:lstStyle>
          <a:p>
            <a:pPr lvl="0"/>
            <a:r>
              <a:rPr lang="en-US" dirty="0" smtClean="0"/>
              <a:t>Click to add </a:t>
            </a:r>
            <a:r>
              <a:rPr lang="en-US" smtClean="0"/>
              <a:t>photo credit</a:t>
            </a:r>
            <a:endParaRPr lang="en-US" dirty="0"/>
          </a:p>
        </p:txBody>
      </p:sp>
    </p:spTree>
    <p:extLst>
      <p:ext uri="{BB962C8B-B14F-4D97-AF65-F5344CB8AC3E}">
        <p14:creationId xmlns:p14="http://schemas.microsoft.com/office/powerpoint/2010/main" val="700415924"/>
      </p:ext>
    </p:extLst>
  </p:cSld>
  <p:clrMapOvr>
    <a:masterClrMapping/>
  </p:clrMapOvr>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Text Over Photo - Left">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TextBox 7"/>
          <p:cNvSpPr txBox="1"/>
          <p:nvPr/>
        </p:nvSpPr>
        <p:spPr>
          <a:xfrm>
            <a:off x="8702400" y="6426558"/>
            <a:ext cx="3300712" cy="276999"/>
          </a:xfrm>
          <a:prstGeom prst="rect">
            <a:avLst/>
          </a:prstGeom>
          <a:noFill/>
        </p:spPr>
        <p:txBody>
          <a:bodyPr wrap="none" rtlCol="0">
            <a:spAutoFit/>
          </a:bodyPr>
          <a:lstStyle/>
          <a:p>
            <a:pPr algn="r"/>
            <a:r>
              <a:rPr lang="de-DE" sz="1200" dirty="0" smtClean="0">
                <a:solidFill>
                  <a:schemeClr val="bg1"/>
                </a:solidFill>
                <a:latin typeface="Avenir Medium" charset="0"/>
                <a:ea typeface="Avenir Medium" charset="0"/>
                <a:cs typeface="Avenir Medium" charset="0"/>
              </a:rPr>
              <a:t>© The Xerces Society, Inc. All </a:t>
            </a:r>
            <a:r>
              <a:rPr lang="de-DE" sz="1200" dirty="0" err="1" smtClean="0">
                <a:solidFill>
                  <a:schemeClr val="bg1"/>
                </a:solidFill>
                <a:latin typeface="Avenir Medium" charset="0"/>
                <a:ea typeface="Avenir Medium" charset="0"/>
                <a:cs typeface="Avenir Medium" charset="0"/>
              </a:rPr>
              <a:t>rights</a:t>
            </a:r>
            <a:r>
              <a:rPr lang="de-DE" sz="1200" dirty="0" smtClean="0">
                <a:solidFill>
                  <a:schemeClr val="bg1"/>
                </a:solidFill>
                <a:latin typeface="Avenir Medium" charset="0"/>
                <a:ea typeface="Avenir Medium" charset="0"/>
                <a:cs typeface="Avenir Medium" charset="0"/>
              </a:rPr>
              <a:t> </a:t>
            </a:r>
            <a:r>
              <a:rPr lang="de-DE" sz="1200" dirty="0" err="1" smtClean="0">
                <a:solidFill>
                  <a:schemeClr val="bg1"/>
                </a:solidFill>
                <a:latin typeface="Avenir Medium" charset="0"/>
                <a:ea typeface="Avenir Medium" charset="0"/>
                <a:cs typeface="Avenir Medium" charset="0"/>
              </a:rPr>
              <a:t>reserved</a:t>
            </a:r>
            <a:r>
              <a:rPr lang="de-DE" sz="1200" dirty="0" smtClean="0">
                <a:solidFill>
                  <a:schemeClr val="bg1"/>
                </a:solidFill>
                <a:latin typeface="Avenir Medium" charset="0"/>
                <a:ea typeface="Avenir Medium" charset="0"/>
                <a:cs typeface="Avenir Medium" charset="0"/>
              </a:rPr>
              <a:t>.</a:t>
            </a:r>
            <a:endParaRPr lang="en-US" sz="1200" dirty="0">
              <a:solidFill>
                <a:schemeClr val="bg1"/>
              </a:solidFill>
              <a:latin typeface="Avenir Medium" charset="0"/>
              <a:ea typeface="Avenir Medium" charset="0"/>
              <a:cs typeface="Avenir Medium" charset="0"/>
            </a:endParaRPr>
          </a:p>
        </p:txBody>
      </p:sp>
      <p:pic>
        <p:nvPicPr>
          <p:cNvPr id="9" name="Picture 8"/>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069904" y="5949161"/>
            <a:ext cx="1800765" cy="503154"/>
          </a:xfrm>
          <a:prstGeom prst="rect">
            <a:avLst/>
          </a:prstGeom>
        </p:spPr>
      </p:pic>
      <p:sp>
        <p:nvSpPr>
          <p:cNvPr id="11" name="Title 1"/>
          <p:cNvSpPr>
            <a:spLocks noGrp="1"/>
          </p:cNvSpPr>
          <p:nvPr>
            <p:ph type="ctrTitle" hasCustomPrompt="1"/>
          </p:nvPr>
        </p:nvSpPr>
        <p:spPr>
          <a:xfrm>
            <a:off x="293427" y="1519604"/>
            <a:ext cx="5663052" cy="701731"/>
          </a:xfrm>
        </p:spPr>
        <p:txBody>
          <a:bodyPr anchor="b">
            <a:normAutofit/>
          </a:bodyPr>
          <a:lstStyle>
            <a:lvl1pPr algn="l">
              <a:defRPr sz="4400" b="0" i="0">
                <a:solidFill>
                  <a:schemeClr val="bg1"/>
                </a:solidFill>
                <a:latin typeface="Avenir Roman" charset="0"/>
                <a:ea typeface="Avenir Roman" charset="0"/>
                <a:cs typeface="Avenir Roman" charset="0"/>
              </a:defRPr>
            </a:lvl1pPr>
          </a:lstStyle>
          <a:p>
            <a:r>
              <a:rPr lang="en-US" dirty="0" smtClean="0"/>
              <a:t>Click to add title</a:t>
            </a:r>
            <a:endParaRPr lang="en-US" dirty="0"/>
          </a:p>
        </p:txBody>
      </p:sp>
      <p:sp>
        <p:nvSpPr>
          <p:cNvPr id="17" name="Text Placeholder 26"/>
          <p:cNvSpPr>
            <a:spLocks noGrp="1"/>
          </p:cNvSpPr>
          <p:nvPr>
            <p:ph type="body" sz="quarter" idx="12" hasCustomPrompt="1"/>
          </p:nvPr>
        </p:nvSpPr>
        <p:spPr>
          <a:xfrm>
            <a:off x="293427" y="2686565"/>
            <a:ext cx="5663052" cy="1756646"/>
          </a:xfrm>
        </p:spPr>
        <p:txBody>
          <a:bodyPr>
            <a:normAutofit/>
          </a:bodyPr>
          <a:lstStyle>
            <a:lvl1pPr marL="0" indent="0" algn="l">
              <a:buNone/>
              <a:defRPr sz="1800" b="0" i="0">
                <a:solidFill>
                  <a:schemeClr val="bg1"/>
                </a:solidFill>
                <a:latin typeface="Avenir Roman" charset="0"/>
                <a:ea typeface="Avenir Roman" charset="0"/>
                <a:cs typeface="Avenir Roman" charset="0"/>
              </a:defRPr>
            </a:lvl1pPr>
            <a:lvl2pPr marL="457200" indent="0">
              <a:buNone/>
              <a:defRPr sz="1600" b="0" i="0">
                <a:solidFill>
                  <a:srgbClr val="556779"/>
                </a:solidFill>
                <a:latin typeface="Avenir Roman" charset="0"/>
                <a:ea typeface="Avenir Roman" charset="0"/>
                <a:cs typeface="Avenir Roman" charset="0"/>
              </a:defRPr>
            </a:lvl2pPr>
            <a:lvl3pPr marL="914400" indent="0">
              <a:buNone/>
              <a:defRPr sz="1400" b="0" i="0">
                <a:solidFill>
                  <a:srgbClr val="556779"/>
                </a:solidFill>
                <a:latin typeface="Avenir Roman" charset="0"/>
                <a:ea typeface="Avenir Roman" charset="0"/>
                <a:cs typeface="Avenir Roman" charset="0"/>
              </a:defRPr>
            </a:lvl3pPr>
            <a:lvl4pPr marL="1371600" indent="0">
              <a:buNone/>
              <a:defRPr sz="1200" b="0" i="0">
                <a:solidFill>
                  <a:srgbClr val="556779"/>
                </a:solidFill>
                <a:latin typeface="Avenir Roman" charset="0"/>
                <a:ea typeface="Avenir Roman" charset="0"/>
                <a:cs typeface="Avenir Roman" charset="0"/>
              </a:defRPr>
            </a:lvl4pPr>
            <a:lvl5pPr marL="1828800" indent="0">
              <a:buNone/>
              <a:defRPr sz="1200" b="0" i="0">
                <a:solidFill>
                  <a:srgbClr val="556779"/>
                </a:solidFill>
                <a:latin typeface="Avenir Roman" charset="0"/>
                <a:ea typeface="Avenir Roman" charset="0"/>
                <a:cs typeface="Avenir Roman" charset="0"/>
              </a:defRPr>
            </a:lvl5pPr>
          </a:lstStyle>
          <a:p>
            <a:pPr lvl="0"/>
            <a:r>
              <a:rPr lang="en-US" dirty="0" smtClean="0"/>
              <a:t>Click to add text</a:t>
            </a:r>
            <a:endParaRPr lang="en-US" dirty="0"/>
          </a:p>
        </p:txBody>
      </p:sp>
      <p:sp>
        <p:nvSpPr>
          <p:cNvPr id="18" name="Text Placeholder 31"/>
          <p:cNvSpPr>
            <a:spLocks noGrp="1"/>
          </p:cNvSpPr>
          <p:nvPr>
            <p:ph type="body" sz="quarter" idx="13" hasCustomPrompt="1"/>
          </p:nvPr>
        </p:nvSpPr>
        <p:spPr>
          <a:xfrm>
            <a:off x="8755" y="6521724"/>
            <a:ext cx="4308440" cy="336155"/>
          </a:xfrm>
        </p:spPr>
        <p:txBody>
          <a:bodyPr>
            <a:noAutofit/>
          </a:bodyPr>
          <a:lstStyle>
            <a:lvl1pPr marL="0" indent="0">
              <a:buNone/>
              <a:defRPr sz="1000" b="0" i="0">
                <a:solidFill>
                  <a:schemeClr val="bg1"/>
                </a:solidFill>
                <a:effectLst>
                  <a:outerShdw blurRad="50800" dist="38100" dir="2700000" algn="tl" rotWithShape="0">
                    <a:prstClr val="black">
                      <a:alpha val="94000"/>
                    </a:prstClr>
                  </a:outerShdw>
                </a:effectLst>
                <a:latin typeface="Avenir Medium" charset="0"/>
                <a:ea typeface="Avenir Medium" charset="0"/>
                <a:cs typeface="Avenir Medium" charset="0"/>
              </a:defRPr>
            </a:lvl1pPr>
            <a:lvl2pPr marL="457200" indent="0">
              <a:buNone/>
              <a:defRPr sz="1200" b="0" i="0">
                <a:solidFill>
                  <a:srgbClr val="556779"/>
                </a:solidFill>
                <a:latin typeface="Avenir Medium" charset="0"/>
                <a:ea typeface="Avenir Medium" charset="0"/>
                <a:cs typeface="Avenir Medium" charset="0"/>
              </a:defRPr>
            </a:lvl2pPr>
            <a:lvl3pPr marL="914400" indent="0">
              <a:buNone/>
              <a:defRPr sz="1200" b="0" i="0">
                <a:solidFill>
                  <a:srgbClr val="556779"/>
                </a:solidFill>
                <a:latin typeface="Avenir Medium" charset="0"/>
                <a:ea typeface="Avenir Medium" charset="0"/>
                <a:cs typeface="Avenir Medium" charset="0"/>
              </a:defRPr>
            </a:lvl3pPr>
            <a:lvl4pPr marL="1371600" indent="0">
              <a:buNone/>
              <a:defRPr sz="1200" b="0" i="0">
                <a:solidFill>
                  <a:srgbClr val="556779"/>
                </a:solidFill>
                <a:latin typeface="Avenir Medium" charset="0"/>
                <a:ea typeface="Avenir Medium" charset="0"/>
                <a:cs typeface="Avenir Medium" charset="0"/>
              </a:defRPr>
            </a:lvl4pPr>
            <a:lvl5pPr marL="1828800" indent="0">
              <a:buNone/>
              <a:defRPr sz="1200" b="0" i="0">
                <a:solidFill>
                  <a:srgbClr val="556779"/>
                </a:solidFill>
                <a:latin typeface="Avenir Medium" charset="0"/>
                <a:ea typeface="Avenir Medium" charset="0"/>
                <a:cs typeface="Avenir Medium" charset="0"/>
              </a:defRPr>
            </a:lvl5pPr>
          </a:lstStyle>
          <a:p>
            <a:pPr lvl="0"/>
            <a:r>
              <a:rPr lang="en-US" dirty="0" smtClean="0"/>
              <a:t>Click to add </a:t>
            </a:r>
            <a:r>
              <a:rPr lang="en-US" smtClean="0"/>
              <a:t>photo credit</a:t>
            </a:r>
            <a:endParaRPr lang="en-US" dirty="0"/>
          </a:p>
        </p:txBody>
      </p:sp>
      <p:grpSp>
        <p:nvGrpSpPr>
          <p:cNvPr id="24" name="Group 23"/>
          <p:cNvGrpSpPr/>
          <p:nvPr userDrawn="1"/>
        </p:nvGrpSpPr>
        <p:grpSpPr>
          <a:xfrm>
            <a:off x="18890" y="2360457"/>
            <a:ext cx="5943600" cy="82854"/>
            <a:chOff x="6233375" y="2360457"/>
            <a:chExt cx="5943600" cy="82854"/>
          </a:xfrm>
        </p:grpSpPr>
        <p:sp>
          <p:nvSpPr>
            <p:cNvPr id="25" name="Rectangle 24"/>
            <p:cNvSpPr/>
            <p:nvPr/>
          </p:nvSpPr>
          <p:spPr>
            <a:xfrm>
              <a:off x="6233375" y="2360457"/>
              <a:ext cx="1485900" cy="82854"/>
            </a:xfrm>
            <a:prstGeom prst="rect">
              <a:avLst/>
            </a:prstGeom>
            <a:solidFill>
              <a:srgbClr val="107B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7719275" y="2360457"/>
              <a:ext cx="1494568" cy="82854"/>
            </a:xfrm>
            <a:prstGeom prst="rect">
              <a:avLst/>
            </a:prstGeom>
            <a:solidFill>
              <a:srgbClr val="A3BB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9205175" y="2360457"/>
              <a:ext cx="1485900" cy="82854"/>
            </a:xfrm>
            <a:prstGeom prst="rect">
              <a:avLst/>
            </a:prstGeom>
            <a:solidFill>
              <a:srgbClr val="1787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10691075" y="2360457"/>
              <a:ext cx="1485900" cy="82854"/>
            </a:xfrm>
            <a:prstGeom prst="rect">
              <a:avLst/>
            </a:prstGeom>
            <a:solidFill>
              <a:srgbClr val="60D0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719610350"/>
      </p:ext>
    </p:extLst>
  </p:cSld>
  <p:clrMapOvr>
    <a:masterClrMapping/>
  </p:clrMapOvr>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Text Over Photo - Center">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TextBox 7"/>
          <p:cNvSpPr txBox="1"/>
          <p:nvPr/>
        </p:nvSpPr>
        <p:spPr>
          <a:xfrm>
            <a:off x="8265486" y="6426558"/>
            <a:ext cx="3737626" cy="276999"/>
          </a:xfrm>
          <a:prstGeom prst="rect">
            <a:avLst/>
          </a:prstGeom>
          <a:noFill/>
        </p:spPr>
        <p:txBody>
          <a:bodyPr wrap="none" rtlCol="0">
            <a:spAutoFit/>
          </a:bodyPr>
          <a:lstStyle/>
          <a:p>
            <a:r>
              <a:rPr lang="de-DE" sz="1200" dirty="0" smtClean="0">
                <a:solidFill>
                  <a:schemeClr val="bg1"/>
                </a:solidFill>
                <a:latin typeface="Avenir Medium" charset="0"/>
                <a:ea typeface="Avenir Medium" charset="0"/>
                <a:cs typeface="Avenir Medium" charset="0"/>
              </a:rPr>
              <a:t>© 2019 The Xerces Society, Inc. All </a:t>
            </a:r>
            <a:r>
              <a:rPr lang="de-DE" sz="1200" dirty="0" err="1" smtClean="0">
                <a:solidFill>
                  <a:schemeClr val="bg1"/>
                </a:solidFill>
                <a:latin typeface="Avenir Medium" charset="0"/>
                <a:ea typeface="Avenir Medium" charset="0"/>
                <a:cs typeface="Avenir Medium" charset="0"/>
              </a:rPr>
              <a:t>rights</a:t>
            </a:r>
            <a:r>
              <a:rPr lang="de-DE" sz="1200" dirty="0" smtClean="0">
                <a:solidFill>
                  <a:schemeClr val="bg1"/>
                </a:solidFill>
                <a:latin typeface="Avenir Medium" charset="0"/>
                <a:ea typeface="Avenir Medium" charset="0"/>
                <a:cs typeface="Avenir Medium" charset="0"/>
              </a:rPr>
              <a:t> </a:t>
            </a:r>
            <a:r>
              <a:rPr lang="de-DE" sz="1200" dirty="0" err="1" smtClean="0">
                <a:solidFill>
                  <a:schemeClr val="bg1"/>
                </a:solidFill>
                <a:latin typeface="Avenir Medium" charset="0"/>
                <a:ea typeface="Avenir Medium" charset="0"/>
                <a:cs typeface="Avenir Medium" charset="0"/>
              </a:rPr>
              <a:t>reserved</a:t>
            </a:r>
            <a:r>
              <a:rPr lang="de-DE" sz="1200" dirty="0" smtClean="0">
                <a:solidFill>
                  <a:schemeClr val="bg1"/>
                </a:solidFill>
                <a:latin typeface="Avenir Medium" charset="0"/>
                <a:ea typeface="Avenir Medium" charset="0"/>
                <a:cs typeface="Avenir Medium" charset="0"/>
              </a:rPr>
              <a:t>.</a:t>
            </a:r>
            <a:endParaRPr lang="en-US" sz="1200" dirty="0">
              <a:solidFill>
                <a:schemeClr val="bg1"/>
              </a:solidFill>
              <a:latin typeface="Avenir Medium" charset="0"/>
              <a:ea typeface="Avenir Medium" charset="0"/>
              <a:cs typeface="Avenir Medium" charset="0"/>
            </a:endParaRPr>
          </a:p>
        </p:txBody>
      </p:sp>
      <p:pic>
        <p:nvPicPr>
          <p:cNvPr id="9" name="Picture 8"/>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069904" y="5949161"/>
            <a:ext cx="1800765" cy="503154"/>
          </a:xfrm>
          <a:prstGeom prst="rect">
            <a:avLst/>
          </a:prstGeom>
        </p:spPr>
      </p:pic>
      <p:sp>
        <p:nvSpPr>
          <p:cNvPr id="11" name="Title 1"/>
          <p:cNvSpPr>
            <a:spLocks noGrp="1"/>
          </p:cNvSpPr>
          <p:nvPr>
            <p:ph type="ctrTitle" hasCustomPrompt="1"/>
          </p:nvPr>
        </p:nvSpPr>
        <p:spPr>
          <a:xfrm>
            <a:off x="800472" y="295621"/>
            <a:ext cx="10610210" cy="701731"/>
          </a:xfrm>
        </p:spPr>
        <p:txBody>
          <a:bodyPr anchor="b">
            <a:normAutofit/>
          </a:bodyPr>
          <a:lstStyle>
            <a:lvl1pPr algn="ctr">
              <a:defRPr sz="4400" b="0" i="0">
                <a:solidFill>
                  <a:schemeClr val="bg1"/>
                </a:solidFill>
                <a:latin typeface="Avenir Roman" charset="0"/>
                <a:ea typeface="Avenir Roman" charset="0"/>
                <a:cs typeface="Avenir Roman" charset="0"/>
              </a:defRPr>
            </a:lvl1pPr>
          </a:lstStyle>
          <a:p>
            <a:r>
              <a:rPr lang="en-US" dirty="0" smtClean="0"/>
              <a:t>Click to add title</a:t>
            </a:r>
            <a:endParaRPr lang="en-US" dirty="0"/>
          </a:p>
        </p:txBody>
      </p:sp>
      <p:sp>
        <p:nvSpPr>
          <p:cNvPr id="17" name="Text Placeholder 26"/>
          <p:cNvSpPr>
            <a:spLocks noGrp="1"/>
          </p:cNvSpPr>
          <p:nvPr>
            <p:ph type="body" sz="quarter" idx="12" hasCustomPrompt="1"/>
          </p:nvPr>
        </p:nvSpPr>
        <p:spPr>
          <a:xfrm>
            <a:off x="800472" y="1230762"/>
            <a:ext cx="10610210" cy="868494"/>
          </a:xfrm>
        </p:spPr>
        <p:txBody>
          <a:bodyPr>
            <a:normAutofit/>
          </a:bodyPr>
          <a:lstStyle>
            <a:lvl1pPr marL="0" indent="0" algn="ctr">
              <a:buNone/>
              <a:defRPr sz="1800" b="0" i="0">
                <a:solidFill>
                  <a:schemeClr val="bg1"/>
                </a:solidFill>
                <a:latin typeface="Avenir Roman" charset="0"/>
                <a:ea typeface="Avenir Roman" charset="0"/>
                <a:cs typeface="Avenir Roman" charset="0"/>
              </a:defRPr>
            </a:lvl1pPr>
            <a:lvl2pPr marL="457200" indent="0">
              <a:buNone/>
              <a:defRPr sz="1600" b="0" i="0">
                <a:solidFill>
                  <a:srgbClr val="556779"/>
                </a:solidFill>
                <a:latin typeface="Avenir Roman" charset="0"/>
                <a:ea typeface="Avenir Roman" charset="0"/>
                <a:cs typeface="Avenir Roman" charset="0"/>
              </a:defRPr>
            </a:lvl2pPr>
            <a:lvl3pPr marL="914400" indent="0">
              <a:buNone/>
              <a:defRPr sz="1400" b="0" i="0">
                <a:solidFill>
                  <a:srgbClr val="556779"/>
                </a:solidFill>
                <a:latin typeface="Avenir Roman" charset="0"/>
                <a:ea typeface="Avenir Roman" charset="0"/>
                <a:cs typeface="Avenir Roman" charset="0"/>
              </a:defRPr>
            </a:lvl3pPr>
            <a:lvl4pPr marL="1371600" indent="0">
              <a:buNone/>
              <a:defRPr sz="1200" b="0" i="0">
                <a:solidFill>
                  <a:srgbClr val="556779"/>
                </a:solidFill>
                <a:latin typeface="Avenir Roman" charset="0"/>
                <a:ea typeface="Avenir Roman" charset="0"/>
                <a:cs typeface="Avenir Roman" charset="0"/>
              </a:defRPr>
            </a:lvl4pPr>
            <a:lvl5pPr marL="1828800" indent="0">
              <a:buNone/>
              <a:defRPr sz="1200" b="0" i="0">
                <a:solidFill>
                  <a:srgbClr val="556779"/>
                </a:solidFill>
                <a:latin typeface="Avenir Roman" charset="0"/>
                <a:ea typeface="Avenir Roman" charset="0"/>
                <a:cs typeface="Avenir Roman" charset="0"/>
              </a:defRPr>
            </a:lvl5pPr>
          </a:lstStyle>
          <a:p>
            <a:pPr lvl="0"/>
            <a:r>
              <a:rPr lang="en-US" dirty="0" smtClean="0"/>
              <a:t>Click to add text</a:t>
            </a:r>
            <a:endParaRPr lang="en-US" dirty="0"/>
          </a:p>
        </p:txBody>
      </p:sp>
      <p:sp>
        <p:nvSpPr>
          <p:cNvPr id="18" name="Text Placeholder 31"/>
          <p:cNvSpPr>
            <a:spLocks noGrp="1"/>
          </p:cNvSpPr>
          <p:nvPr>
            <p:ph type="body" sz="quarter" idx="13" hasCustomPrompt="1"/>
          </p:nvPr>
        </p:nvSpPr>
        <p:spPr>
          <a:xfrm>
            <a:off x="0" y="6521845"/>
            <a:ext cx="4308440" cy="336155"/>
          </a:xfrm>
        </p:spPr>
        <p:txBody>
          <a:bodyPr>
            <a:noAutofit/>
          </a:bodyPr>
          <a:lstStyle>
            <a:lvl1pPr marL="0" indent="0">
              <a:buNone/>
              <a:defRPr sz="1000" b="0" i="0">
                <a:solidFill>
                  <a:schemeClr val="bg1"/>
                </a:solidFill>
                <a:effectLst>
                  <a:outerShdw blurRad="50800" dist="38100" dir="2700000" algn="tl" rotWithShape="0">
                    <a:prstClr val="black">
                      <a:alpha val="94000"/>
                    </a:prstClr>
                  </a:outerShdw>
                </a:effectLst>
                <a:latin typeface="Avenir Medium" charset="0"/>
                <a:ea typeface="Avenir Medium" charset="0"/>
                <a:cs typeface="Avenir Medium" charset="0"/>
              </a:defRPr>
            </a:lvl1pPr>
            <a:lvl2pPr marL="457200" indent="0">
              <a:buNone/>
              <a:defRPr sz="1200" b="0" i="0">
                <a:solidFill>
                  <a:srgbClr val="556779"/>
                </a:solidFill>
                <a:latin typeface="Avenir Medium" charset="0"/>
                <a:ea typeface="Avenir Medium" charset="0"/>
                <a:cs typeface="Avenir Medium" charset="0"/>
              </a:defRPr>
            </a:lvl2pPr>
            <a:lvl3pPr marL="914400" indent="0">
              <a:buNone/>
              <a:defRPr sz="1200" b="0" i="0">
                <a:solidFill>
                  <a:srgbClr val="556779"/>
                </a:solidFill>
                <a:latin typeface="Avenir Medium" charset="0"/>
                <a:ea typeface="Avenir Medium" charset="0"/>
                <a:cs typeface="Avenir Medium" charset="0"/>
              </a:defRPr>
            </a:lvl3pPr>
            <a:lvl4pPr marL="1371600" indent="0">
              <a:buNone/>
              <a:defRPr sz="1200" b="0" i="0">
                <a:solidFill>
                  <a:srgbClr val="556779"/>
                </a:solidFill>
                <a:latin typeface="Avenir Medium" charset="0"/>
                <a:ea typeface="Avenir Medium" charset="0"/>
                <a:cs typeface="Avenir Medium" charset="0"/>
              </a:defRPr>
            </a:lvl4pPr>
            <a:lvl5pPr marL="1828800" indent="0">
              <a:buNone/>
              <a:defRPr sz="1200" b="0" i="0">
                <a:solidFill>
                  <a:srgbClr val="556779"/>
                </a:solidFill>
                <a:latin typeface="Avenir Medium" charset="0"/>
                <a:ea typeface="Avenir Medium" charset="0"/>
                <a:cs typeface="Avenir Medium" charset="0"/>
              </a:defRPr>
            </a:lvl5pPr>
          </a:lstStyle>
          <a:p>
            <a:pPr lvl="0"/>
            <a:r>
              <a:rPr lang="en-US" dirty="0" smtClean="0"/>
              <a:t>Click to add </a:t>
            </a:r>
            <a:r>
              <a:rPr lang="en-US" smtClean="0"/>
              <a:t>photo credit</a:t>
            </a:r>
            <a:endParaRPr lang="en-US" dirty="0"/>
          </a:p>
        </p:txBody>
      </p:sp>
      <p:grpSp>
        <p:nvGrpSpPr>
          <p:cNvPr id="19" name="Group 18"/>
          <p:cNvGrpSpPr/>
          <p:nvPr userDrawn="1"/>
        </p:nvGrpSpPr>
        <p:grpSpPr>
          <a:xfrm>
            <a:off x="3125756" y="1020445"/>
            <a:ext cx="5951622" cy="80833"/>
            <a:chOff x="3125756" y="1020445"/>
            <a:chExt cx="5951622" cy="80833"/>
          </a:xfrm>
        </p:grpSpPr>
        <p:sp>
          <p:nvSpPr>
            <p:cNvPr id="20" name="Rectangle 19"/>
            <p:cNvSpPr/>
            <p:nvPr/>
          </p:nvSpPr>
          <p:spPr>
            <a:xfrm>
              <a:off x="3125756" y="1020445"/>
              <a:ext cx="1485900" cy="80833"/>
            </a:xfrm>
            <a:prstGeom prst="rect">
              <a:avLst/>
            </a:prstGeom>
            <a:solidFill>
              <a:srgbClr val="107B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4611656" y="1020445"/>
              <a:ext cx="1494568" cy="80833"/>
            </a:xfrm>
            <a:prstGeom prst="rect">
              <a:avLst/>
            </a:prstGeom>
            <a:solidFill>
              <a:srgbClr val="A3BB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6105578" y="1020445"/>
              <a:ext cx="1485900" cy="80833"/>
            </a:xfrm>
            <a:prstGeom prst="rect">
              <a:avLst/>
            </a:prstGeom>
            <a:solidFill>
              <a:srgbClr val="1787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7591478" y="1020445"/>
              <a:ext cx="1485900" cy="80833"/>
            </a:xfrm>
            <a:prstGeom prst="rect">
              <a:avLst/>
            </a:prstGeom>
            <a:solidFill>
              <a:srgbClr val="60D0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787333280"/>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ection Title w/Photo, Left - Light">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TextBox 7"/>
          <p:cNvSpPr txBox="1"/>
          <p:nvPr/>
        </p:nvSpPr>
        <p:spPr>
          <a:xfrm>
            <a:off x="8702400" y="6426558"/>
            <a:ext cx="3300712" cy="276999"/>
          </a:xfrm>
          <a:prstGeom prst="rect">
            <a:avLst/>
          </a:prstGeom>
          <a:noFill/>
        </p:spPr>
        <p:txBody>
          <a:bodyPr wrap="none" rtlCol="0">
            <a:spAutoFit/>
          </a:bodyPr>
          <a:lstStyle/>
          <a:p>
            <a:pPr algn="r"/>
            <a:r>
              <a:rPr lang="de-DE" sz="1200" dirty="0" smtClean="0">
                <a:solidFill>
                  <a:schemeClr val="bg1"/>
                </a:solidFill>
                <a:latin typeface="Avenir Medium" charset="0"/>
                <a:ea typeface="Avenir Medium" charset="0"/>
                <a:cs typeface="Avenir Medium" charset="0"/>
              </a:rPr>
              <a:t>© The Xerces Society, Inc. All </a:t>
            </a:r>
            <a:r>
              <a:rPr lang="de-DE" sz="1200" dirty="0" err="1" smtClean="0">
                <a:solidFill>
                  <a:schemeClr val="bg1"/>
                </a:solidFill>
                <a:latin typeface="Avenir Medium" charset="0"/>
                <a:ea typeface="Avenir Medium" charset="0"/>
                <a:cs typeface="Avenir Medium" charset="0"/>
              </a:rPr>
              <a:t>rights</a:t>
            </a:r>
            <a:r>
              <a:rPr lang="de-DE" sz="1200" dirty="0" smtClean="0">
                <a:solidFill>
                  <a:schemeClr val="bg1"/>
                </a:solidFill>
                <a:latin typeface="Avenir Medium" charset="0"/>
                <a:ea typeface="Avenir Medium" charset="0"/>
                <a:cs typeface="Avenir Medium" charset="0"/>
              </a:rPr>
              <a:t> </a:t>
            </a:r>
            <a:r>
              <a:rPr lang="de-DE" sz="1200" dirty="0" err="1" smtClean="0">
                <a:solidFill>
                  <a:schemeClr val="bg1"/>
                </a:solidFill>
                <a:latin typeface="Avenir Medium" charset="0"/>
                <a:ea typeface="Avenir Medium" charset="0"/>
                <a:cs typeface="Avenir Medium" charset="0"/>
              </a:rPr>
              <a:t>reserved</a:t>
            </a:r>
            <a:r>
              <a:rPr lang="de-DE" sz="1200" dirty="0" smtClean="0">
                <a:solidFill>
                  <a:schemeClr val="bg1"/>
                </a:solidFill>
                <a:latin typeface="Avenir Medium" charset="0"/>
                <a:ea typeface="Avenir Medium" charset="0"/>
                <a:cs typeface="Avenir Medium" charset="0"/>
              </a:rPr>
              <a:t>.</a:t>
            </a:r>
            <a:endParaRPr lang="en-US" sz="1200" dirty="0">
              <a:solidFill>
                <a:schemeClr val="bg1"/>
              </a:solidFill>
              <a:latin typeface="Avenir Medium" charset="0"/>
              <a:ea typeface="Avenir Medium" charset="0"/>
              <a:cs typeface="Avenir Medium" charset="0"/>
            </a:endParaRPr>
          </a:p>
        </p:txBody>
      </p:sp>
      <p:pic>
        <p:nvPicPr>
          <p:cNvPr id="9" name="Picture 8"/>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069904" y="5949161"/>
            <a:ext cx="1800765" cy="503154"/>
          </a:xfrm>
          <a:prstGeom prst="rect">
            <a:avLst/>
          </a:prstGeom>
        </p:spPr>
      </p:pic>
      <p:sp>
        <p:nvSpPr>
          <p:cNvPr id="10" name="Rectangle 9"/>
          <p:cNvSpPr/>
          <p:nvPr/>
        </p:nvSpPr>
        <p:spPr>
          <a:xfrm>
            <a:off x="6632620" y="991673"/>
            <a:ext cx="5559380" cy="43144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p:cNvSpPr>
            <a:spLocks noGrp="1"/>
          </p:cNvSpPr>
          <p:nvPr>
            <p:ph type="ctrTitle" hasCustomPrompt="1"/>
          </p:nvPr>
        </p:nvSpPr>
        <p:spPr>
          <a:xfrm>
            <a:off x="7109138" y="2279458"/>
            <a:ext cx="4623515" cy="701731"/>
          </a:xfrm>
        </p:spPr>
        <p:txBody>
          <a:bodyPr anchor="b">
            <a:normAutofit/>
          </a:bodyPr>
          <a:lstStyle>
            <a:lvl1pPr algn="ctr">
              <a:defRPr sz="4400" b="0" i="0">
                <a:solidFill>
                  <a:srgbClr val="556779"/>
                </a:solidFill>
                <a:latin typeface="Avenir Roman" charset="0"/>
                <a:ea typeface="Avenir Roman" charset="0"/>
                <a:cs typeface="Avenir Roman" charset="0"/>
              </a:defRPr>
            </a:lvl1pPr>
          </a:lstStyle>
          <a:p>
            <a:r>
              <a:rPr lang="en-US" dirty="0" smtClean="0"/>
              <a:t>Click to add title</a:t>
            </a:r>
            <a:endParaRPr lang="en-US" dirty="0"/>
          </a:p>
        </p:txBody>
      </p:sp>
      <p:grpSp>
        <p:nvGrpSpPr>
          <p:cNvPr id="12" name="Group 11"/>
          <p:cNvGrpSpPr/>
          <p:nvPr/>
        </p:nvGrpSpPr>
        <p:grpSpPr>
          <a:xfrm>
            <a:off x="7109139" y="3118811"/>
            <a:ext cx="4623515" cy="84354"/>
            <a:chOff x="5731098" y="5387417"/>
            <a:chExt cx="6181860" cy="93095"/>
          </a:xfrm>
        </p:grpSpPr>
        <p:sp>
          <p:nvSpPr>
            <p:cNvPr id="13" name="Rectangle 12"/>
            <p:cNvSpPr/>
            <p:nvPr/>
          </p:nvSpPr>
          <p:spPr>
            <a:xfrm>
              <a:off x="5731098" y="5389072"/>
              <a:ext cx="1545465" cy="91440"/>
            </a:xfrm>
            <a:prstGeom prst="rect">
              <a:avLst/>
            </a:prstGeom>
            <a:solidFill>
              <a:srgbClr val="107B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7276563" y="5389072"/>
              <a:ext cx="1554480" cy="91440"/>
            </a:xfrm>
            <a:prstGeom prst="rect">
              <a:avLst/>
            </a:prstGeom>
            <a:solidFill>
              <a:srgbClr val="A3BB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8822028" y="5389072"/>
              <a:ext cx="1545465" cy="91440"/>
            </a:xfrm>
            <a:prstGeom prst="rect">
              <a:avLst/>
            </a:prstGeom>
            <a:solidFill>
              <a:srgbClr val="1787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10367493" y="5387417"/>
              <a:ext cx="1545465" cy="91440"/>
            </a:xfrm>
            <a:prstGeom prst="rect">
              <a:avLst/>
            </a:prstGeom>
            <a:solidFill>
              <a:srgbClr val="60D0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Text Placeholder 26"/>
          <p:cNvSpPr>
            <a:spLocks noGrp="1"/>
          </p:cNvSpPr>
          <p:nvPr>
            <p:ph type="body" sz="quarter" idx="12" hasCustomPrompt="1"/>
          </p:nvPr>
        </p:nvSpPr>
        <p:spPr>
          <a:xfrm>
            <a:off x="7109138" y="3446419"/>
            <a:ext cx="4623515" cy="341632"/>
          </a:xfrm>
        </p:spPr>
        <p:txBody>
          <a:bodyPr>
            <a:normAutofit/>
          </a:bodyPr>
          <a:lstStyle>
            <a:lvl1pPr marL="0" indent="0" algn="ctr">
              <a:buNone/>
              <a:defRPr sz="1800" b="0" i="0">
                <a:solidFill>
                  <a:srgbClr val="556779"/>
                </a:solidFill>
                <a:latin typeface="Avenir Roman" charset="0"/>
                <a:ea typeface="Avenir Roman" charset="0"/>
                <a:cs typeface="Avenir Roman" charset="0"/>
              </a:defRPr>
            </a:lvl1pPr>
            <a:lvl2pPr marL="457200" indent="0">
              <a:buNone/>
              <a:defRPr sz="1600" b="0" i="0">
                <a:solidFill>
                  <a:srgbClr val="556779"/>
                </a:solidFill>
                <a:latin typeface="Avenir Roman" charset="0"/>
                <a:ea typeface="Avenir Roman" charset="0"/>
                <a:cs typeface="Avenir Roman" charset="0"/>
              </a:defRPr>
            </a:lvl2pPr>
            <a:lvl3pPr marL="914400" indent="0">
              <a:buNone/>
              <a:defRPr sz="1400" b="0" i="0">
                <a:solidFill>
                  <a:srgbClr val="556779"/>
                </a:solidFill>
                <a:latin typeface="Avenir Roman" charset="0"/>
                <a:ea typeface="Avenir Roman" charset="0"/>
                <a:cs typeface="Avenir Roman" charset="0"/>
              </a:defRPr>
            </a:lvl3pPr>
            <a:lvl4pPr marL="1371600" indent="0">
              <a:buNone/>
              <a:defRPr sz="1200" b="0" i="0">
                <a:solidFill>
                  <a:srgbClr val="556779"/>
                </a:solidFill>
                <a:latin typeface="Avenir Roman" charset="0"/>
                <a:ea typeface="Avenir Roman" charset="0"/>
                <a:cs typeface="Avenir Roman" charset="0"/>
              </a:defRPr>
            </a:lvl4pPr>
            <a:lvl5pPr marL="1828800" indent="0">
              <a:buNone/>
              <a:defRPr sz="1200" b="0" i="0">
                <a:solidFill>
                  <a:srgbClr val="556779"/>
                </a:solidFill>
                <a:latin typeface="Avenir Roman" charset="0"/>
                <a:ea typeface="Avenir Roman" charset="0"/>
                <a:cs typeface="Avenir Roman" charset="0"/>
              </a:defRPr>
            </a:lvl5pPr>
          </a:lstStyle>
          <a:p>
            <a:pPr lvl="0"/>
            <a:r>
              <a:rPr lang="en-US" dirty="0" smtClean="0"/>
              <a:t>Click to add text</a:t>
            </a:r>
            <a:endParaRPr lang="en-US" dirty="0"/>
          </a:p>
        </p:txBody>
      </p:sp>
      <p:sp>
        <p:nvSpPr>
          <p:cNvPr id="18" name="Text Placeholder 31"/>
          <p:cNvSpPr>
            <a:spLocks noGrp="1"/>
          </p:cNvSpPr>
          <p:nvPr>
            <p:ph type="body" sz="quarter" idx="13" hasCustomPrompt="1"/>
          </p:nvPr>
        </p:nvSpPr>
        <p:spPr>
          <a:xfrm>
            <a:off x="0" y="6521845"/>
            <a:ext cx="4308440" cy="336155"/>
          </a:xfrm>
        </p:spPr>
        <p:txBody>
          <a:bodyPr>
            <a:noAutofit/>
          </a:bodyPr>
          <a:lstStyle>
            <a:lvl1pPr marL="0" indent="0">
              <a:buNone/>
              <a:defRPr sz="1000" b="0" i="0">
                <a:solidFill>
                  <a:schemeClr val="bg1"/>
                </a:solidFill>
                <a:effectLst>
                  <a:outerShdw blurRad="50800" dist="38100" dir="2700000" algn="tl" rotWithShape="0">
                    <a:prstClr val="black">
                      <a:alpha val="94000"/>
                    </a:prstClr>
                  </a:outerShdw>
                </a:effectLst>
                <a:latin typeface="Avenir Medium" charset="0"/>
                <a:ea typeface="Avenir Medium" charset="0"/>
                <a:cs typeface="Avenir Medium" charset="0"/>
              </a:defRPr>
            </a:lvl1pPr>
            <a:lvl2pPr marL="457200" indent="0">
              <a:buNone/>
              <a:defRPr sz="1200" b="0" i="0">
                <a:solidFill>
                  <a:srgbClr val="556779"/>
                </a:solidFill>
                <a:latin typeface="Avenir Medium" charset="0"/>
                <a:ea typeface="Avenir Medium" charset="0"/>
                <a:cs typeface="Avenir Medium" charset="0"/>
              </a:defRPr>
            </a:lvl2pPr>
            <a:lvl3pPr marL="914400" indent="0">
              <a:buNone/>
              <a:defRPr sz="1200" b="0" i="0">
                <a:solidFill>
                  <a:srgbClr val="556779"/>
                </a:solidFill>
                <a:latin typeface="Avenir Medium" charset="0"/>
                <a:ea typeface="Avenir Medium" charset="0"/>
                <a:cs typeface="Avenir Medium" charset="0"/>
              </a:defRPr>
            </a:lvl3pPr>
            <a:lvl4pPr marL="1371600" indent="0">
              <a:buNone/>
              <a:defRPr sz="1200" b="0" i="0">
                <a:solidFill>
                  <a:srgbClr val="556779"/>
                </a:solidFill>
                <a:latin typeface="Avenir Medium" charset="0"/>
                <a:ea typeface="Avenir Medium" charset="0"/>
                <a:cs typeface="Avenir Medium" charset="0"/>
              </a:defRPr>
            </a:lvl4pPr>
            <a:lvl5pPr marL="1828800" indent="0">
              <a:buNone/>
              <a:defRPr sz="1200" b="0" i="0">
                <a:solidFill>
                  <a:srgbClr val="556779"/>
                </a:solidFill>
                <a:latin typeface="Avenir Medium" charset="0"/>
                <a:ea typeface="Avenir Medium" charset="0"/>
                <a:cs typeface="Avenir Medium" charset="0"/>
              </a:defRPr>
            </a:lvl5pPr>
          </a:lstStyle>
          <a:p>
            <a:pPr lvl="0"/>
            <a:r>
              <a:rPr lang="en-US" dirty="0" smtClean="0"/>
              <a:t>Click to add </a:t>
            </a:r>
            <a:r>
              <a:rPr lang="en-US" smtClean="0"/>
              <a:t>photo credit</a:t>
            </a:r>
            <a:endParaRPr lang="en-US" dirty="0"/>
          </a:p>
        </p:txBody>
      </p:sp>
    </p:spTree>
    <p:extLst>
      <p:ext uri="{BB962C8B-B14F-4D97-AF65-F5344CB8AC3E}">
        <p14:creationId xmlns:p14="http://schemas.microsoft.com/office/powerpoint/2010/main" val="611481367"/>
      </p:ext>
    </p:extLst>
  </p:cSld>
  <p:clrMapOvr>
    <a:masterClrMapping/>
  </p:clrMapOvr>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p:cSld name="Trio Blue Segment - Light">
    <p:bg>
      <p:bgPr>
        <a:solidFill>
          <a:schemeClr val="bg1"/>
        </a:solidFill>
        <a:effectLst/>
      </p:bgPr>
    </p:bg>
    <p:spTree>
      <p:nvGrpSpPr>
        <p:cNvPr id="1" name=""/>
        <p:cNvGrpSpPr/>
        <p:nvPr/>
      </p:nvGrpSpPr>
      <p:grpSpPr>
        <a:xfrm>
          <a:off x="0" y="0"/>
          <a:ext cx="0" cy="0"/>
          <a:chOff x="0" y="0"/>
          <a:chExt cx="0" cy="0"/>
        </a:xfrm>
      </p:grpSpPr>
      <p:sp>
        <p:nvSpPr>
          <p:cNvPr id="11" name="Title 1"/>
          <p:cNvSpPr>
            <a:spLocks noGrp="1"/>
          </p:cNvSpPr>
          <p:nvPr>
            <p:ph type="ctrTitle" hasCustomPrompt="1"/>
          </p:nvPr>
        </p:nvSpPr>
        <p:spPr>
          <a:xfrm>
            <a:off x="800472" y="295621"/>
            <a:ext cx="10610210" cy="701731"/>
          </a:xfrm>
        </p:spPr>
        <p:txBody>
          <a:bodyPr anchor="b">
            <a:normAutofit/>
          </a:bodyPr>
          <a:lstStyle>
            <a:lvl1pPr algn="ctr">
              <a:defRPr sz="4400" b="0" i="0">
                <a:solidFill>
                  <a:srgbClr val="556779"/>
                </a:solidFill>
                <a:latin typeface="Avenir Roman" charset="0"/>
                <a:ea typeface="Avenir Roman" charset="0"/>
                <a:cs typeface="Avenir Roman" charset="0"/>
              </a:defRPr>
            </a:lvl1pPr>
          </a:lstStyle>
          <a:p>
            <a:r>
              <a:rPr lang="en-US" dirty="0" smtClean="0"/>
              <a:t>Click to add title</a:t>
            </a:r>
            <a:endParaRPr lang="en-US" dirty="0"/>
          </a:p>
        </p:txBody>
      </p:sp>
      <p:grpSp>
        <p:nvGrpSpPr>
          <p:cNvPr id="12" name="Group 11"/>
          <p:cNvGrpSpPr/>
          <p:nvPr/>
        </p:nvGrpSpPr>
        <p:grpSpPr>
          <a:xfrm>
            <a:off x="3133777" y="1019960"/>
            <a:ext cx="5943600" cy="82296"/>
            <a:chOff x="5731098" y="5387417"/>
            <a:chExt cx="6181860" cy="93095"/>
          </a:xfrm>
        </p:grpSpPr>
        <p:sp>
          <p:nvSpPr>
            <p:cNvPr id="13" name="Rectangle 12"/>
            <p:cNvSpPr/>
            <p:nvPr/>
          </p:nvSpPr>
          <p:spPr>
            <a:xfrm>
              <a:off x="5731098" y="5389072"/>
              <a:ext cx="1545465" cy="91440"/>
            </a:xfrm>
            <a:prstGeom prst="rect">
              <a:avLst/>
            </a:prstGeom>
            <a:solidFill>
              <a:srgbClr val="107B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7276563" y="5389072"/>
              <a:ext cx="1554480" cy="91440"/>
            </a:xfrm>
            <a:prstGeom prst="rect">
              <a:avLst/>
            </a:prstGeom>
            <a:solidFill>
              <a:srgbClr val="A3BB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8822028" y="5389072"/>
              <a:ext cx="1545465" cy="91440"/>
            </a:xfrm>
            <a:prstGeom prst="rect">
              <a:avLst/>
            </a:prstGeom>
            <a:solidFill>
              <a:srgbClr val="1787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10367493" y="5387417"/>
              <a:ext cx="1545465" cy="91440"/>
            </a:xfrm>
            <a:prstGeom prst="rect">
              <a:avLst/>
            </a:prstGeom>
            <a:solidFill>
              <a:srgbClr val="60D0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TextBox 17"/>
          <p:cNvSpPr txBox="1"/>
          <p:nvPr/>
        </p:nvSpPr>
        <p:spPr>
          <a:xfrm>
            <a:off x="8702400" y="6426558"/>
            <a:ext cx="3300712" cy="276999"/>
          </a:xfrm>
          <a:prstGeom prst="rect">
            <a:avLst/>
          </a:prstGeom>
          <a:noFill/>
        </p:spPr>
        <p:txBody>
          <a:bodyPr wrap="none" rtlCol="0">
            <a:spAutoFit/>
          </a:bodyPr>
          <a:lstStyle/>
          <a:p>
            <a:pPr algn="r"/>
            <a:r>
              <a:rPr lang="de-DE" sz="1200" dirty="0" smtClean="0">
                <a:solidFill>
                  <a:srgbClr val="556779"/>
                </a:solidFill>
                <a:latin typeface="Avenir Medium" charset="0"/>
                <a:ea typeface="Avenir Medium" charset="0"/>
                <a:cs typeface="Avenir Medium" charset="0"/>
              </a:rPr>
              <a:t>© The Xerces Society, Inc. All </a:t>
            </a:r>
            <a:r>
              <a:rPr lang="de-DE" sz="1200" dirty="0" err="1" smtClean="0">
                <a:solidFill>
                  <a:srgbClr val="556779"/>
                </a:solidFill>
                <a:latin typeface="Avenir Medium" charset="0"/>
                <a:ea typeface="Avenir Medium" charset="0"/>
                <a:cs typeface="Avenir Medium" charset="0"/>
              </a:rPr>
              <a:t>rights</a:t>
            </a:r>
            <a:r>
              <a:rPr lang="de-DE" sz="1200" dirty="0" smtClean="0">
                <a:solidFill>
                  <a:srgbClr val="556779"/>
                </a:solidFill>
                <a:latin typeface="Avenir Medium" charset="0"/>
                <a:ea typeface="Avenir Medium" charset="0"/>
                <a:cs typeface="Avenir Medium" charset="0"/>
              </a:rPr>
              <a:t> </a:t>
            </a:r>
            <a:r>
              <a:rPr lang="de-DE" sz="1200" dirty="0" err="1" smtClean="0">
                <a:solidFill>
                  <a:srgbClr val="556779"/>
                </a:solidFill>
                <a:latin typeface="Avenir Medium" charset="0"/>
                <a:ea typeface="Avenir Medium" charset="0"/>
                <a:cs typeface="Avenir Medium" charset="0"/>
              </a:rPr>
              <a:t>reserved</a:t>
            </a:r>
            <a:r>
              <a:rPr lang="de-DE" sz="1200" dirty="0" smtClean="0">
                <a:solidFill>
                  <a:srgbClr val="556779"/>
                </a:solidFill>
                <a:latin typeface="Avenir Medium" charset="0"/>
                <a:ea typeface="Avenir Medium" charset="0"/>
                <a:cs typeface="Avenir Medium" charset="0"/>
              </a:rPr>
              <a:t>.</a:t>
            </a:r>
            <a:endParaRPr lang="en-US" sz="1200" dirty="0">
              <a:solidFill>
                <a:srgbClr val="556779"/>
              </a:solidFill>
              <a:latin typeface="Avenir Medium" charset="0"/>
              <a:ea typeface="Avenir Medium" charset="0"/>
              <a:cs typeface="Avenir Medium" charset="0"/>
            </a:endParaRPr>
          </a:p>
        </p:txBody>
      </p:sp>
      <p:pic>
        <p:nvPicPr>
          <p:cNvPr id="19" name="Picture 18"/>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069904" y="5949161"/>
            <a:ext cx="1800765" cy="503155"/>
          </a:xfrm>
          <a:prstGeom prst="rect">
            <a:avLst/>
          </a:prstGeom>
        </p:spPr>
      </p:pic>
      <p:sp>
        <p:nvSpPr>
          <p:cNvPr id="21" name="Picture Placeholder 2"/>
          <p:cNvSpPr>
            <a:spLocks noGrp="1"/>
          </p:cNvSpPr>
          <p:nvPr>
            <p:ph type="pic" sz="quarter" idx="15"/>
          </p:nvPr>
        </p:nvSpPr>
        <p:spPr>
          <a:xfrm>
            <a:off x="3933482" y="1362787"/>
            <a:ext cx="7477200" cy="4455379"/>
          </a:xfrm>
        </p:spPr>
        <p:txBody>
          <a:bodyPr/>
          <a:lstStyle/>
          <a:p>
            <a:r>
              <a:rPr lang="en-US" smtClean="0"/>
              <a:t>Click icon to add picture</a:t>
            </a:r>
            <a:endParaRPr lang="en-US"/>
          </a:p>
        </p:txBody>
      </p:sp>
      <p:sp>
        <p:nvSpPr>
          <p:cNvPr id="24" name="Rectangle 23"/>
          <p:cNvSpPr/>
          <p:nvPr/>
        </p:nvSpPr>
        <p:spPr>
          <a:xfrm>
            <a:off x="800472" y="1362786"/>
            <a:ext cx="2961869" cy="4455379"/>
          </a:xfrm>
          <a:prstGeom prst="rect">
            <a:avLst/>
          </a:prstGeom>
          <a:solidFill>
            <a:srgbClr val="107B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 Placeholder 26"/>
          <p:cNvSpPr>
            <a:spLocks noGrp="1"/>
          </p:cNvSpPr>
          <p:nvPr>
            <p:ph type="body" sz="quarter" idx="17" hasCustomPrompt="1"/>
          </p:nvPr>
        </p:nvSpPr>
        <p:spPr>
          <a:xfrm>
            <a:off x="1021977" y="2453225"/>
            <a:ext cx="2554941" cy="3100409"/>
          </a:xfrm>
        </p:spPr>
        <p:txBody>
          <a:bodyPr>
            <a:normAutofit/>
          </a:bodyPr>
          <a:lstStyle>
            <a:lvl1pPr marL="0" indent="0" algn="l">
              <a:buNone/>
              <a:defRPr sz="1800" b="0" i="0">
                <a:solidFill>
                  <a:schemeClr val="bg1"/>
                </a:solidFill>
                <a:latin typeface="Avenir Roman" charset="0"/>
                <a:ea typeface="Avenir Roman" charset="0"/>
                <a:cs typeface="Avenir Roman" charset="0"/>
              </a:defRPr>
            </a:lvl1pPr>
            <a:lvl2pPr marL="457200" indent="0">
              <a:buNone/>
              <a:defRPr sz="1600" b="0" i="0">
                <a:solidFill>
                  <a:srgbClr val="556779"/>
                </a:solidFill>
                <a:latin typeface="Avenir Roman" charset="0"/>
                <a:ea typeface="Avenir Roman" charset="0"/>
                <a:cs typeface="Avenir Roman" charset="0"/>
              </a:defRPr>
            </a:lvl2pPr>
            <a:lvl3pPr marL="914400" indent="0">
              <a:buNone/>
              <a:defRPr sz="1400" b="0" i="0">
                <a:solidFill>
                  <a:srgbClr val="556779"/>
                </a:solidFill>
                <a:latin typeface="Avenir Roman" charset="0"/>
                <a:ea typeface="Avenir Roman" charset="0"/>
                <a:cs typeface="Avenir Roman" charset="0"/>
              </a:defRPr>
            </a:lvl3pPr>
            <a:lvl4pPr marL="1371600" indent="0">
              <a:buNone/>
              <a:defRPr sz="1200" b="0" i="0">
                <a:solidFill>
                  <a:srgbClr val="556779"/>
                </a:solidFill>
                <a:latin typeface="Avenir Roman" charset="0"/>
                <a:ea typeface="Avenir Roman" charset="0"/>
                <a:cs typeface="Avenir Roman" charset="0"/>
              </a:defRPr>
            </a:lvl4pPr>
            <a:lvl5pPr marL="1828800" indent="0">
              <a:buNone/>
              <a:defRPr sz="1200" b="0" i="0">
                <a:solidFill>
                  <a:srgbClr val="556779"/>
                </a:solidFill>
                <a:latin typeface="Avenir Roman" charset="0"/>
                <a:ea typeface="Avenir Roman" charset="0"/>
                <a:cs typeface="Avenir Roman" charset="0"/>
              </a:defRPr>
            </a:lvl5pPr>
          </a:lstStyle>
          <a:p>
            <a:pPr lvl="0"/>
            <a:r>
              <a:rPr lang="en-US" dirty="0" smtClean="0"/>
              <a:t>Click to add text</a:t>
            </a:r>
            <a:endParaRPr lang="en-US" dirty="0"/>
          </a:p>
        </p:txBody>
      </p:sp>
      <p:sp>
        <p:nvSpPr>
          <p:cNvPr id="22" name="Text Placeholder 3"/>
          <p:cNvSpPr>
            <a:spLocks noGrp="1"/>
          </p:cNvSpPr>
          <p:nvPr>
            <p:ph type="body" sz="quarter" idx="26" hasCustomPrompt="1"/>
          </p:nvPr>
        </p:nvSpPr>
        <p:spPr>
          <a:xfrm>
            <a:off x="1021977" y="1460331"/>
            <a:ext cx="2554941" cy="895350"/>
          </a:xfrm>
        </p:spPr>
        <p:txBody>
          <a:bodyPr anchor="b" anchorCtr="0">
            <a:normAutofit/>
          </a:bodyPr>
          <a:lstStyle>
            <a:lvl1pPr marL="0" indent="0" algn="l">
              <a:buNone/>
              <a:defRPr sz="2400" b="0" i="0">
                <a:solidFill>
                  <a:schemeClr val="bg1"/>
                </a:solidFill>
                <a:latin typeface="Avenir Roman" charset="0"/>
                <a:ea typeface="Avenir Roman" charset="0"/>
                <a:cs typeface="Avenir Roman" charset="0"/>
              </a:defRPr>
            </a:lvl1pPr>
            <a:lvl2pPr algn="ctr">
              <a:defRPr sz="2000" b="0" i="0">
                <a:solidFill>
                  <a:schemeClr val="bg1"/>
                </a:solidFill>
                <a:latin typeface="Avenir Roman" charset="0"/>
                <a:ea typeface="Avenir Roman" charset="0"/>
                <a:cs typeface="Avenir Roman" charset="0"/>
              </a:defRPr>
            </a:lvl2pPr>
            <a:lvl3pPr algn="ctr">
              <a:defRPr sz="1800" b="0" i="0">
                <a:solidFill>
                  <a:schemeClr val="bg1"/>
                </a:solidFill>
                <a:latin typeface="Avenir Roman" charset="0"/>
                <a:ea typeface="Avenir Roman" charset="0"/>
                <a:cs typeface="Avenir Roman" charset="0"/>
              </a:defRPr>
            </a:lvl3pPr>
            <a:lvl4pPr algn="ctr">
              <a:defRPr sz="1600" b="0" i="0">
                <a:solidFill>
                  <a:schemeClr val="bg1"/>
                </a:solidFill>
                <a:latin typeface="Avenir Roman" charset="0"/>
                <a:ea typeface="Avenir Roman" charset="0"/>
                <a:cs typeface="Avenir Roman" charset="0"/>
              </a:defRPr>
            </a:lvl4pPr>
            <a:lvl5pPr algn="ctr">
              <a:defRPr sz="1600" b="0" i="0">
                <a:solidFill>
                  <a:schemeClr val="bg1"/>
                </a:solidFill>
                <a:latin typeface="Avenir Roman" charset="0"/>
                <a:ea typeface="Avenir Roman" charset="0"/>
                <a:cs typeface="Avenir Roman" charset="0"/>
              </a:defRPr>
            </a:lvl5pPr>
          </a:lstStyle>
          <a:p>
            <a:pPr lvl="0"/>
            <a:r>
              <a:rPr lang="en-US" dirty="0" smtClean="0"/>
              <a:t>Click to add title</a:t>
            </a:r>
            <a:endParaRPr lang="en-US" dirty="0"/>
          </a:p>
        </p:txBody>
      </p:sp>
      <p:sp>
        <p:nvSpPr>
          <p:cNvPr id="23" name="Text Placeholder 31"/>
          <p:cNvSpPr>
            <a:spLocks noGrp="1"/>
          </p:cNvSpPr>
          <p:nvPr>
            <p:ph type="body" sz="quarter" idx="30" hasCustomPrompt="1"/>
          </p:nvPr>
        </p:nvSpPr>
        <p:spPr>
          <a:xfrm>
            <a:off x="3933482" y="5870461"/>
            <a:ext cx="5947941" cy="291977"/>
          </a:xfrm>
          <a:effectLst/>
        </p:spPr>
        <p:txBody>
          <a:bodyPr>
            <a:noAutofit/>
          </a:bodyPr>
          <a:lstStyle>
            <a:lvl1pPr marL="0" indent="0">
              <a:buNone/>
              <a:defRPr sz="1200" b="1" i="0">
                <a:solidFill>
                  <a:srgbClr val="556779"/>
                </a:solidFill>
                <a:effectLst/>
                <a:latin typeface="Avenir Medium" charset="0"/>
                <a:ea typeface="Avenir Medium" charset="0"/>
                <a:cs typeface="Avenir Medium" charset="0"/>
              </a:defRPr>
            </a:lvl1pPr>
            <a:lvl2pPr marL="457200" indent="0">
              <a:buNone/>
              <a:defRPr sz="1200" b="0" i="0">
                <a:solidFill>
                  <a:srgbClr val="556779"/>
                </a:solidFill>
                <a:latin typeface="Avenir Medium" charset="0"/>
                <a:ea typeface="Avenir Medium" charset="0"/>
                <a:cs typeface="Avenir Medium" charset="0"/>
              </a:defRPr>
            </a:lvl2pPr>
            <a:lvl3pPr marL="914400" indent="0">
              <a:buNone/>
              <a:defRPr sz="1200" b="0" i="0">
                <a:solidFill>
                  <a:srgbClr val="556779"/>
                </a:solidFill>
                <a:latin typeface="Avenir Medium" charset="0"/>
                <a:ea typeface="Avenir Medium" charset="0"/>
                <a:cs typeface="Avenir Medium" charset="0"/>
              </a:defRPr>
            </a:lvl3pPr>
            <a:lvl4pPr marL="1371600" indent="0">
              <a:buNone/>
              <a:defRPr sz="1200" b="0" i="0">
                <a:solidFill>
                  <a:srgbClr val="556779"/>
                </a:solidFill>
                <a:latin typeface="Avenir Medium" charset="0"/>
                <a:ea typeface="Avenir Medium" charset="0"/>
                <a:cs typeface="Avenir Medium" charset="0"/>
              </a:defRPr>
            </a:lvl4pPr>
            <a:lvl5pPr marL="1828800" indent="0">
              <a:buNone/>
              <a:defRPr sz="1200" b="0" i="0">
                <a:solidFill>
                  <a:srgbClr val="556779"/>
                </a:solidFill>
                <a:latin typeface="Avenir Medium" charset="0"/>
                <a:ea typeface="Avenir Medium" charset="0"/>
                <a:cs typeface="Avenir Medium" charset="0"/>
              </a:defRPr>
            </a:lvl5pPr>
          </a:lstStyle>
          <a:p>
            <a:pPr lvl="0"/>
            <a:r>
              <a:rPr lang="en-US" dirty="0" smtClean="0"/>
              <a:t>Click to add photo credit</a:t>
            </a:r>
            <a:endParaRPr lang="en-US" dirty="0"/>
          </a:p>
        </p:txBody>
      </p:sp>
    </p:spTree>
    <p:extLst>
      <p:ext uri="{BB962C8B-B14F-4D97-AF65-F5344CB8AC3E}">
        <p14:creationId xmlns:p14="http://schemas.microsoft.com/office/powerpoint/2010/main" val="1583996890"/>
      </p:ext>
    </p:extLst>
  </p:cSld>
  <p:clrMapOvr>
    <a:masterClrMapping/>
  </p:clrMapOvr>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p:cSld name="Trio Green1 Segment - Light">
    <p:bg>
      <p:bgPr>
        <a:solidFill>
          <a:schemeClr val="bg1"/>
        </a:solidFill>
        <a:effectLst/>
      </p:bgPr>
    </p:bg>
    <p:spTree>
      <p:nvGrpSpPr>
        <p:cNvPr id="1" name=""/>
        <p:cNvGrpSpPr/>
        <p:nvPr/>
      </p:nvGrpSpPr>
      <p:grpSpPr>
        <a:xfrm>
          <a:off x="0" y="0"/>
          <a:ext cx="0" cy="0"/>
          <a:chOff x="0" y="0"/>
          <a:chExt cx="0" cy="0"/>
        </a:xfrm>
      </p:grpSpPr>
      <p:sp>
        <p:nvSpPr>
          <p:cNvPr id="11" name="Title 1"/>
          <p:cNvSpPr>
            <a:spLocks noGrp="1"/>
          </p:cNvSpPr>
          <p:nvPr>
            <p:ph type="ctrTitle" hasCustomPrompt="1"/>
          </p:nvPr>
        </p:nvSpPr>
        <p:spPr>
          <a:xfrm>
            <a:off x="800472" y="295621"/>
            <a:ext cx="10610210" cy="701731"/>
          </a:xfrm>
        </p:spPr>
        <p:txBody>
          <a:bodyPr anchor="b">
            <a:normAutofit/>
          </a:bodyPr>
          <a:lstStyle>
            <a:lvl1pPr algn="ctr">
              <a:defRPr sz="4400" b="0" i="0">
                <a:solidFill>
                  <a:srgbClr val="556779"/>
                </a:solidFill>
                <a:latin typeface="Avenir Roman" charset="0"/>
                <a:ea typeface="Avenir Roman" charset="0"/>
                <a:cs typeface="Avenir Roman" charset="0"/>
              </a:defRPr>
            </a:lvl1pPr>
          </a:lstStyle>
          <a:p>
            <a:r>
              <a:rPr lang="en-US" dirty="0" smtClean="0"/>
              <a:t>Click to add title</a:t>
            </a:r>
            <a:endParaRPr lang="en-US" dirty="0"/>
          </a:p>
        </p:txBody>
      </p:sp>
      <p:grpSp>
        <p:nvGrpSpPr>
          <p:cNvPr id="12" name="Group 11"/>
          <p:cNvGrpSpPr/>
          <p:nvPr/>
        </p:nvGrpSpPr>
        <p:grpSpPr>
          <a:xfrm>
            <a:off x="3133777" y="1019960"/>
            <a:ext cx="5943600" cy="82296"/>
            <a:chOff x="5731098" y="5387417"/>
            <a:chExt cx="6181860" cy="93095"/>
          </a:xfrm>
        </p:grpSpPr>
        <p:sp>
          <p:nvSpPr>
            <p:cNvPr id="13" name="Rectangle 12"/>
            <p:cNvSpPr/>
            <p:nvPr/>
          </p:nvSpPr>
          <p:spPr>
            <a:xfrm>
              <a:off x="5731098" y="5389072"/>
              <a:ext cx="1545465" cy="91440"/>
            </a:xfrm>
            <a:prstGeom prst="rect">
              <a:avLst/>
            </a:prstGeom>
            <a:solidFill>
              <a:srgbClr val="107B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7276563" y="5389072"/>
              <a:ext cx="1554480" cy="91440"/>
            </a:xfrm>
            <a:prstGeom prst="rect">
              <a:avLst/>
            </a:prstGeom>
            <a:solidFill>
              <a:srgbClr val="A3BB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8822028" y="5389072"/>
              <a:ext cx="1545465" cy="91440"/>
            </a:xfrm>
            <a:prstGeom prst="rect">
              <a:avLst/>
            </a:prstGeom>
            <a:solidFill>
              <a:srgbClr val="1787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10367493" y="5387417"/>
              <a:ext cx="1545465" cy="91440"/>
            </a:xfrm>
            <a:prstGeom prst="rect">
              <a:avLst/>
            </a:prstGeom>
            <a:solidFill>
              <a:srgbClr val="60D0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TextBox 17"/>
          <p:cNvSpPr txBox="1"/>
          <p:nvPr/>
        </p:nvSpPr>
        <p:spPr>
          <a:xfrm>
            <a:off x="8702400" y="6426558"/>
            <a:ext cx="3300712" cy="276999"/>
          </a:xfrm>
          <a:prstGeom prst="rect">
            <a:avLst/>
          </a:prstGeom>
          <a:noFill/>
        </p:spPr>
        <p:txBody>
          <a:bodyPr wrap="none" rtlCol="0">
            <a:spAutoFit/>
          </a:bodyPr>
          <a:lstStyle/>
          <a:p>
            <a:pPr algn="r"/>
            <a:r>
              <a:rPr lang="de-DE" sz="1200" dirty="0" smtClean="0">
                <a:solidFill>
                  <a:srgbClr val="556779"/>
                </a:solidFill>
                <a:latin typeface="Avenir Medium" charset="0"/>
                <a:ea typeface="Avenir Medium" charset="0"/>
                <a:cs typeface="Avenir Medium" charset="0"/>
              </a:rPr>
              <a:t>© The Xerces Society, Inc. All </a:t>
            </a:r>
            <a:r>
              <a:rPr lang="de-DE" sz="1200" dirty="0" err="1" smtClean="0">
                <a:solidFill>
                  <a:srgbClr val="556779"/>
                </a:solidFill>
                <a:latin typeface="Avenir Medium" charset="0"/>
                <a:ea typeface="Avenir Medium" charset="0"/>
                <a:cs typeface="Avenir Medium" charset="0"/>
              </a:rPr>
              <a:t>rights</a:t>
            </a:r>
            <a:r>
              <a:rPr lang="de-DE" sz="1200" dirty="0" smtClean="0">
                <a:solidFill>
                  <a:srgbClr val="556779"/>
                </a:solidFill>
                <a:latin typeface="Avenir Medium" charset="0"/>
                <a:ea typeface="Avenir Medium" charset="0"/>
                <a:cs typeface="Avenir Medium" charset="0"/>
              </a:rPr>
              <a:t> </a:t>
            </a:r>
            <a:r>
              <a:rPr lang="de-DE" sz="1200" dirty="0" err="1" smtClean="0">
                <a:solidFill>
                  <a:srgbClr val="556779"/>
                </a:solidFill>
                <a:latin typeface="Avenir Medium" charset="0"/>
                <a:ea typeface="Avenir Medium" charset="0"/>
                <a:cs typeface="Avenir Medium" charset="0"/>
              </a:rPr>
              <a:t>reserved</a:t>
            </a:r>
            <a:r>
              <a:rPr lang="de-DE" sz="1200" dirty="0" smtClean="0">
                <a:solidFill>
                  <a:srgbClr val="556779"/>
                </a:solidFill>
                <a:latin typeface="Avenir Medium" charset="0"/>
                <a:ea typeface="Avenir Medium" charset="0"/>
                <a:cs typeface="Avenir Medium" charset="0"/>
              </a:rPr>
              <a:t>.</a:t>
            </a:r>
            <a:endParaRPr lang="en-US" sz="1200" dirty="0">
              <a:solidFill>
                <a:srgbClr val="556779"/>
              </a:solidFill>
              <a:latin typeface="Avenir Medium" charset="0"/>
              <a:ea typeface="Avenir Medium" charset="0"/>
              <a:cs typeface="Avenir Medium" charset="0"/>
            </a:endParaRPr>
          </a:p>
        </p:txBody>
      </p:sp>
      <p:pic>
        <p:nvPicPr>
          <p:cNvPr id="19" name="Picture 18"/>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069904" y="5949161"/>
            <a:ext cx="1800765" cy="503155"/>
          </a:xfrm>
          <a:prstGeom prst="rect">
            <a:avLst/>
          </a:prstGeom>
        </p:spPr>
      </p:pic>
      <p:sp>
        <p:nvSpPr>
          <p:cNvPr id="21" name="Picture Placeholder 2"/>
          <p:cNvSpPr>
            <a:spLocks noGrp="1"/>
          </p:cNvSpPr>
          <p:nvPr>
            <p:ph type="pic" sz="quarter" idx="15"/>
          </p:nvPr>
        </p:nvSpPr>
        <p:spPr>
          <a:xfrm>
            <a:off x="3933482" y="1362787"/>
            <a:ext cx="7477200" cy="4455379"/>
          </a:xfrm>
        </p:spPr>
        <p:txBody>
          <a:bodyPr/>
          <a:lstStyle/>
          <a:p>
            <a:r>
              <a:rPr lang="en-US" smtClean="0"/>
              <a:t>Click icon to add picture</a:t>
            </a:r>
            <a:endParaRPr lang="en-US"/>
          </a:p>
        </p:txBody>
      </p:sp>
      <p:sp>
        <p:nvSpPr>
          <p:cNvPr id="24" name="Rectangle 23"/>
          <p:cNvSpPr/>
          <p:nvPr/>
        </p:nvSpPr>
        <p:spPr>
          <a:xfrm>
            <a:off x="800472" y="1362786"/>
            <a:ext cx="2961869" cy="4455379"/>
          </a:xfrm>
          <a:prstGeom prst="rect">
            <a:avLst/>
          </a:prstGeom>
          <a:solidFill>
            <a:srgbClr val="A3BB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 Placeholder 26"/>
          <p:cNvSpPr>
            <a:spLocks noGrp="1"/>
          </p:cNvSpPr>
          <p:nvPr>
            <p:ph type="body" sz="quarter" idx="17" hasCustomPrompt="1"/>
          </p:nvPr>
        </p:nvSpPr>
        <p:spPr>
          <a:xfrm>
            <a:off x="1021977" y="2453225"/>
            <a:ext cx="2554941" cy="3100409"/>
          </a:xfrm>
        </p:spPr>
        <p:txBody>
          <a:bodyPr>
            <a:normAutofit/>
          </a:bodyPr>
          <a:lstStyle>
            <a:lvl1pPr marL="0" indent="0" algn="l">
              <a:buNone/>
              <a:defRPr sz="1800" b="0" i="0">
                <a:solidFill>
                  <a:schemeClr val="bg1"/>
                </a:solidFill>
                <a:latin typeface="Avenir Roman" charset="0"/>
                <a:ea typeface="Avenir Roman" charset="0"/>
                <a:cs typeface="Avenir Roman" charset="0"/>
              </a:defRPr>
            </a:lvl1pPr>
            <a:lvl2pPr marL="457200" indent="0">
              <a:buNone/>
              <a:defRPr sz="1600" b="0" i="0">
                <a:solidFill>
                  <a:srgbClr val="556779"/>
                </a:solidFill>
                <a:latin typeface="Avenir Roman" charset="0"/>
                <a:ea typeface="Avenir Roman" charset="0"/>
                <a:cs typeface="Avenir Roman" charset="0"/>
              </a:defRPr>
            </a:lvl2pPr>
            <a:lvl3pPr marL="914400" indent="0">
              <a:buNone/>
              <a:defRPr sz="1400" b="0" i="0">
                <a:solidFill>
                  <a:srgbClr val="556779"/>
                </a:solidFill>
                <a:latin typeface="Avenir Roman" charset="0"/>
                <a:ea typeface="Avenir Roman" charset="0"/>
                <a:cs typeface="Avenir Roman" charset="0"/>
              </a:defRPr>
            </a:lvl3pPr>
            <a:lvl4pPr marL="1371600" indent="0">
              <a:buNone/>
              <a:defRPr sz="1200" b="0" i="0">
                <a:solidFill>
                  <a:srgbClr val="556779"/>
                </a:solidFill>
                <a:latin typeface="Avenir Roman" charset="0"/>
                <a:ea typeface="Avenir Roman" charset="0"/>
                <a:cs typeface="Avenir Roman" charset="0"/>
              </a:defRPr>
            </a:lvl4pPr>
            <a:lvl5pPr marL="1828800" indent="0">
              <a:buNone/>
              <a:defRPr sz="1200" b="0" i="0">
                <a:solidFill>
                  <a:srgbClr val="556779"/>
                </a:solidFill>
                <a:latin typeface="Avenir Roman" charset="0"/>
                <a:ea typeface="Avenir Roman" charset="0"/>
                <a:cs typeface="Avenir Roman" charset="0"/>
              </a:defRPr>
            </a:lvl5pPr>
          </a:lstStyle>
          <a:p>
            <a:pPr lvl="0"/>
            <a:r>
              <a:rPr lang="en-US" dirty="0" smtClean="0"/>
              <a:t>Click to add text</a:t>
            </a:r>
            <a:endParaRPr lang="en-US" dirty="0"/>
          </a:p>
        </p:txBody>
      </p:sp>
      <p:sp>
        <p:nvSpPr>
          <p:cNvPr id="17" name="Text Placeholder 3"/>
          <p:cNvSpPr>
            <a:spLocks noGrp="1"/>
          </p:cNvSpPr>
          <p:nvPr>
            <p:ph type="body" sz="quarter" idx="26" hasCustomPrompt="1"/>
          </p:nvPr>
        </p:nvSpPr>
        <p:spPr>
          <a:xfrm>
            <a:off x="1021977" y="1460331"/>
            <a:ext cx="2554941" cy="895350"/>
          </a:xfrm>
        </p:spPr>
        <p:txBody>
          <a:bodyPr anchor="b" anchorCtr="0">
            <a:normAutofit/>
          </a:bodyPr>
          <a:lstStyle>
            <a:lvl1pPr marL="0" indent="0" algn="l">
              <a:buNone/>
              <a:defRPr sz="2400" b="0" i="0">
                <a:solidFill>
                  <a:schemeClr val="bg1"/>
                </a:solidFill>
                <a:latin typeface="Avenir Roman" charset="0"/>
                <a:ea typeface="Avenir Roman" charset="0"/>
                <a:cs typeface="Avenir Roman" charset="0"/>
              </a:defRPr>
            </a:lvl1pPr>
            <a:lvl2pPr algn="ctr">
              <a:defRPr sz="2000" b="0" i="0">
                <a:solidFill>
                  <a:schemeClr val="bg1"/>
                </a:solidFill>
                <a:latin typeface="Avenir Roman" charset="0"/>
                <a:ea typeface="Avenir Roman" charset="0"/>
                <a:cs typeface="Avenir Roman" charset="0"/>
              </a:defRPr>
            </a:lvl2pPr>
            <a:lvl3pPr algn="ctr">
              <a:defRPr sz="1800" b="0" i="0">
                <a:solidFill>
                  <a:schemeClr val="bg1"/>
                </a:solidFill>
                <a:latin typeface="Avenir Roman" charset="0"/>
                <a:ea typeface="Avenir Roman" charset="0"/>
                <a:cs typeface="Avenir Roman" charset="0"/>
              </a:defRPr>
            </a:lvl3pPr>
            <a:lvl4pPr algn="ctr">
              <a:defRPr sz="1600" b="0" i="0">
                <a:solidFill>
                  <a:schemeClr val="bg1"/>
                </a:solidFill>
                <a:latin typeface="Avenir Roman" charset="0"/>
                <a:ea typeface="Avenir Roman" charset="0"/>
                <a:cs typeface="Avenir Roman" charset="0"/>
              </a:defRPr>
            </a:lvl4pPr>
            <a:lvl5pPr algn="ctr">
              <a:defRPr sz="1600" b="0" i="0">
                <a:solidFill>
                  <a:schemeClr val="bg1"/>
                </a:solidFill>
                <a:latin typeface="Avenir Roman" charset="0"/>
                <a:ea typeface="Avenir Roman" charset="0"/>
                <a:cs typeface="Avenir Roman" charset="0"/>
              </a:defRPr>
            </a:lvl5pPr>
          </a:lstStyle>
          <a:p>
            <a:pPr lvl="0"/>
            <a:r>
              <a:rPr lang="en-US" dirty="0" smtClean="0"/>
              <a:t>Click to add title</a:t>
            </a:r>
            <a:endParaRPr lang="en-US" dirty="0"/>
          </a:p>
        </p:txBody>
      </p:sp>
      <p:sp>
        <p:nvSpPr>
          <p:cNvPr id="20" name="Text Placeholder 31"/>
          <p:cNvSpPr>
            <a:spLocks noGrp="1"/>
          </p:cNvSpPr>
          <p:nvPr>
            <p:ph type="body" sz="quarter" idx="30" hasCustomPrompt="1"/>
          </p:nvPr>
        </p:nvSpPr>
        <p:spPr>
          <a:xfrm>
            <a:off x="3933482" y="5870461"/>
            <a:ext cx="5947941" cy="291977"/>
          </a:xfrm>
          <a:effectLst/>
        </p:spPr>
        <p:txBody>
          <a:bodyPr>
            <a:noAutofit/>
          </a:bodyPr>
          <a:lstStyle>
            <a:lvl1pPr marL="0" indent="0">
              <a:buNone/>
              <a:defRPr sz="1200" b="1" i="0">
                <a:solidFill>
                  <a:srgbClr val="556779"/>
                </a:solidFill>
                <a:effectLst/>
                <a:latin typeface="Avenir Medium" charset="0"/>
                <a:ea typeface="Avenir Medium" charset="0"/>
                <a:cs typeface="Avenir Medium" charset="0"/>
              </a:defRPr>
            </a:lvl1pPr>
            <a:lvl2pPr marL="457200" indent="0">
              <a:buNone/>
              <a:defRPr sz="1200" b="0" i="0">
                <a:solidFill>
                  <a:srgbClr val="556779"/>
                </a:solidFill>
                <a:latin typeface="Avenir Medium" charset="0"/>
                <a:ea typeface="Avenir Medium" charset="0"/>
                <a:cs typeface="Avenir Medium" charset="0"/>
              </a:defRPr>
            </a:lvl2pPr>
            <a:lvl3pPr marL="914400" indent="0">
              <a:buNone/>
              <a:defRPr sz="1200" b="0" i="0">
                <a:solidFill>
                  <a:srgbClr val="556779"/>
                </a:solidFill>
                <a:latin typeface="Avenir Medium" charset="0"/>
                <a:ea typeface="Avenir Medium" charset="0"/>
                <a:cs typeface="Avenir Medium" charset="0"/>
              </a:defRPr>
            </a:lvl3pPr>
            <a:lvl4pPr marL="1371600" indent="0">
              <a:buNone/>
              <a:defRPr sz="1200" b="0" i="0">
                <a:solidFill>
                  <a:srgbClr val="556779"/>
                </a:solidFill>
                <a:latin typeface="Avenir Medium" charset="0"/>
                <a:ea typeface="Avenir Medium" charset="0"/>
                <a:cs typeface="Avenir Medium" charset="0"/>
              </a:defRPr>
            </a:lvl4pPr>
            <a:lvl5pPr marL="1828800" indent="0">
              <a:buNone/>
              <a:defRPr sz="1200" b="0" i="0">
                <a:solidFill>
                  <a:srgbClr val="556779"/>
                </a:solidFill>
                <a:latin typeface="Avenir Medium" charset="0"/>
                <a:ea typeface="Avenir Medium" charset="0"/>
                <a:cs typeface="Avenir Medium" charset="0"/>
              </a:defRPr>
            </a:lvl5pPr>
          </a:lstStyle>
          <a:p>
            <a:pPr lvl="0"/>
            <a:r>
              <a:rPr lang="en-US" dirty="0" smtClean="0"/>
              <a:t>Click to add photo credit</a:t>
            </a:r>
            <a:endParaRPr lang="en-US" dirty="0"/>
          </a:p>
        </p:txBody>
      </p:sp>
    </p:spTree>
    <p:extLst>
      <p:ext uri="{BB962C8B-B14F-4D97-AF65-F5344CB8AC3E}">
        <p14:creationId xmlns:p14="http://schemas.microsoft.com/office/powerpoint/2010/main" val="3158914485"/>
      </p:ext>
    </p:extLst>
  </p:cSld>
  <p:clrMapOvr>
    <a:masterClrMapping/>
  </p:clrMapOvr>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p:cSld name="Panorama Photo w/Title - Dark">
    <p:bg>
      <p:bgPr>
        <a:solidFill>
          <a:schemeClr val="bg1"/>
        </a:solidFill>
        <a:effectLst/>
      </p:bgPr>
    </p:bg>
    <p:spTree>
      <p:nvGrpSpPr>
        <p:cNvPr id="1" name=""/>
        <p:cNvGrpSpPr/>
        <p:nvPr/>
      </p:nvGrpSpPr>
      <p:grpSpPr>
        <a:xfrm>
          <a:off x="0" y="0"/>
          <a:ext cx="0" cy="0"/>
          <a:chOff x="0" y="0"/>
          <a:chExt cx="0" cy="0"/>
        </a:xfrm>
      </p:grpSpPr>
      <p:sp>
        <p:nvSpPr>
          <p:cNvPr id="20" name="Rectangle 19"/>
          <p:cNvSpPr/>
          <p:nvPr/>
        </p:nvSpPr>
        <p:spPr>
          <a:xfrm>
            <a:off x="0" y="2846231"/>
            <a:ext cx="12192000" cy="4048580"/>
          </a:xfrm>
          <a:prstGeom prst="rect">
            <a:avLst/>
          </a:prstGeom>
          <a:solidFill>
            <a:srgbClr val="5567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556779"/>
              </a:solidFill>
            </a:endParaRPr>
          </a:p>
        </p:txBody>
      </p:sp>
      <p:sp>
        <p:nvSpPr>
          <p:cNvPr id="11" name="Title 1"/>
          <p:cNvSpPr>
            <a:spLocks noGrp="1"/>
          </p:cNvSpPr>
          <p:nvPr>
            <p:ph type="ctrTitle" hasCustomPrompt="1"/>
          </p:nvPr>
        </p:nvSpPr>
        <p:spPr>
          <a:xfrm>
            <a:off x="800472" y="295621"/>
            <a:ext cx="10610210" cy="701731"/>
          </a:xfrm>
        </p:spPr>
        <p:txBody>
          <a:bodyPr anchor="b">
            <a:normAutofit/>
          </a:bodyPr>
          <a:lstStyle>
            <a:lvl1pPr algn="ctr">
              <a:defRPr sz="4400" b="0" i="0">
                <a:solidFill>
                  <a:srgbClr val="556779"/>
                </a:solidFill>
                <a:latin typeface="Avenir Roman" charset="0"/>
                <a:ea typeface="Avenir Roman" charset="0"/>
                <a:cs typeface="Avenir Roman" charset="0"/>
              </a:defRPr>
            </a:lvl1pPr>
          </a:lstStyle>
          <a:p>
            <a:r>
              <a:rPr lang="en-US" dirty="0" smtClean="0"/>
              <a:t>Click to add title</a:t>
            </a:r>
            <a:endParaRPr lang="en-US" dirty="0"/>
          </a:p>
        </p:txBody>
      </p:sp>
      <p:grpSp>
        <p:nvGrpSpPr>
          <p:cNvPr id="12" name="Group 11"/>
          <p:cNvGrpSpPr/>
          <p:nvPr/>
        </p:nvGrpSpPr>
        <p:grpSpPr>
          <a:xfrm>
            <a:off x="3133777" y="1019960"/>
            <a:ext cx="5943600" cy="82296"/>
            <a:chOff x="5731098" y="5387417"/>
            <a:chExt cx="6181860" cy="93095"/>
          </a:xfrm>
        </p:grpSpPr>
        <p:sp>
          <p:nvSpPr>
            <p:cNvPr id="13" name="Rectangle 12"/>
            <p:cNvSpPr/>
            <p:nvPr/>
          </p:nvSpPr>
          <p:spPr>
            <a:xfrm>
              <a:off x="5731098" y="5389072"/>
              <a:ext cx="1545465" cy="91440"/>
            </a:xfrm>
            <a:prstGeom prst="rect">
              <a:avLst/>
            </a:prstGeom>
            <a:solidFill>
              <a:srgbClr val="107B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7276563" y="5389072"/>
              <a:ext cx="1554480" cy="91440"/>
            </a:xfrm>
            <a:prstGeom prst="rect">
              <a:avLst/>
            </a:prstGeom>
            <a:solidFill>
              <a:srgbClr val="A3BB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8822028" y="5389072"/>
              <a:ext cx="1545465" cy="91440"/>
            </a:xfrm>
            <a:prstGeom prst="rect">
              <a:avLst/>
            </a:prstGeom>
            <a:solidFill>
              <a:srgbClr val="1787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10367493" y="5387417"/>
              <a:ext cx="1545465" cy="91440"/>
            </a:xfrm>
            <a:prstGeom prst="rect">
              <a:avLst/>
            </a:prstGeom>
            <a:solidFill>
              <a:srgbClr val="60D0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Text Placeholder 26"/>
          <p:cNvSpPr>
            <a:spLocks noGrp="1"/>
          </p:cNvSpPr>
          <p:nvPr>
            <p:ph type="body" sz="quarter" idx="12" hasCustomPrompt="1"/>
          </p:nvPr>
        </p:nvSpPr>
        <p:spPr>
          <a:xfrm>
            <a:off x="800472" y="1230762"/>
            <a:ext cx="10610210" cy="688190"/>
          </a:xfrm>
        </p:spPr>
        <p:txBody>
          <a:bodyPr>
            <a:normAutofit/>
          </a:bodyPr>
          <a:lstStyle>
            <a:lvl1pPr marL="0" indent="0" algn="ctr">
              <a:buNone/>
              <a:defRPr sz="1800" b="0" i="0">
                <a:solidFill>
                  <a:srgbClr val="556779"/>
                </a:solidFill>
                <a:latin typeface="Avenir Roman" charset="0"/>
                <a:ea typeface="Avenir Roman" charset="0"/>
                <a:cs typeface="Avenir Roman" charset="0"/>
              </a:defRPr>
            </a:lvl1pPr>
            <a:lvl2pPr marL="457200" indent="0">
              <a:buNone/>
              <a:defRPr sz="1600" b="0" i="0">
                <a:solidFill>
                  <a:srgbClr val="556779"/>
                </a:solidFill>
                <a:latin typeface="Avenir Roman" charset="0"/>
                <a:ea typeface="Avenir Roman" charset="0"/>
                <a:cs typeface="Avenir Roman" charset="0"/>
              </a:defRPr>
            </a:lvl2pPr>
            <a:lvl3pPr marL="914400" indent="0">
              <a:buNone/>
              <a:defRPr sz="1400" b="0" i="0">
                <a:solidFill>
                  <a:srgbClr val="556779"/>
                </a:solidFill>
                <a:latin typeface="Avenir Roman" charset="0"/>
                <a:ea typeface="Avenir Roman" charset="0"/>
                <a:cs typeface="Avenir Roman" charset="0"/>
              </a:defRPr>
            </a:lvl3pPr>
            <a:lvl4pPr marL="1371600" indent="0">
              <a:buNone/>
              <a:defRPr sz="1200" b="0" i="0">
                <a:solidFill>
                  <a:srgbClr val="556779"/>
                </a:solidFill>
                <a:latin typeface="Avenir Roman" charset="0"/>
                <a:ea typeface="Avenir Roman" charset="0"/>
                <a:cs typeface="Avenir Roman" charset="0"/>
              </a:defRPr>
            </a:lvl4pPr>
            <a:lvl5pPr marL="1828800" indent="0">
              <a:buNone/>
              <a:defRPr sz="1200" b="0" i="0">
                <a:solidFill>
                  <a:srgbClr val="556779"/>
                </a:solidFill>
                <a:latin typeface="Avenir Roman" charset="0"/>
                <a:ea typeface="Avenir Roman" charset="0"/>
                <a:cs typeface="Avenir Roman" charset="0"/>
              </a:defRPr>
            </a:lvl5pPr>
          </a:lstStyle>
          <a:p>
            <a:pPr lvl="0"/>
            <a:r>
              <a:rPr lang="en-US" dirty="0" smtClean="0"/>
              <a:t>Click to add text</a:t>
            </a:r>
            <a:endParaRPr lang="en-US" dirty="0"/>
          </a:p>
        </p:txBody>
      </p:sp>
      <p:sp>
        <p:nvSpPr>
          <p:cNvPr id="3" name="Picture Placeholder 2"/>
          <p:cNvSpPr>
            <a:spLocks noGrp="1"/>
          </p:cNvSpPr>
          <p:nvPr>
            <p:ph type="pic" sz="quarter" idx="13"/>
          </p:nvPr>
        </p:nvSpPr>
        <p:spPr>
          <a:xfrm>
            <a:off x="800100" y="2045400"/>
            <a:ext cx="10610850" cy="3801363"/>
          </a:xfrm>
        </p:spPr>
        <p:txBody>
          <a:bodyPr/>
          <a:lstStyle/>
          <a:p>
            <a:r>
              <a:rPr lang="en-US" smtClean="0"/>
              <a:t>Click icon to add picture</a:t>
            </a:r>
            <a:endParaRPr lang="en-US"/>
          </a:p>
        </p:txBody>
      </p:sp>
      <p:sp>
        <p:nvSpPr>
          <p:cNvPr id="21" name="TextBox 20"/>
          <p:cNvSpPr txBox="1"/>
          <p:nvPr/>
        </p:nvSpPr>
        <p:spPr>
          <a:xfrm>
            <a:off x="8702400" y="6426558"/>
            <a:ext cx="3300712" cy="276999"/>
          </a:xfrm>
          <a:prstGeom prst="rect">
            <a:avLst/>
          </a:prstGeom>
          <a:noFill/>
        </p:spPr>
        <p:txBody>
          <a:bodyPr wrap="none" rtlCol="0">
            <a:spAutoFit/>
          </a:bodyPr>
          <a:lstStyle/>
          <a:p>
            <a:pPr algn="r"/>
            <a:r>
              <a:rPr lang="de-DE" sz="1200" dirty="0" smtClean="0">
                <a:solidFill>
                  <a:schemeClr val="bg1"/>
                </a:solidFill>
                <a:latin typeface="Avenir Medium" charset="0"/>
                <a:ea typeface="Avenir Medium" charset="0"/>
                <a:cs typeface="Avenir Medium" charset="0"/>
              </a:rPr>
              <a:t>© The Xerces Society, Inc. All </a:t>
            </a:r>
            <a:r>
              <a:rPr lang="de-DE" sz="1200" dirty="0" err="1" smtClean="0">
                <a:solidFill>
                  <a:schemeClr val="bg1"/>
                </a:solidFill>
                <a:latin typeface="Avenir Medium" charset="0"/>
                <a:ea typeface="Avenir Medium" charset="0"/>
                <a:cs typeface="Avenir Medium" charset="0"/>
              </a:rPr>
              <a:t>rights</a:t>
            </a:r>
            <a:r>
              <a:rPr lang="de-DE" sz="1200" dirty="0" smtClean="0">
                <a:solidFill>
                  <a:schemeClr val="bg1"/>
                </a:solidFill>
                <a:latin typeface="Avenir Medium" charset="0"/>
                <a:ea typeface="Avenir Medium" charset="0"/>
                <a:cs typeface="Avenir Medium" charset="0"/>
              </a:rPr>
              <a:t> </a:t>
            </a:r>
            <a:r>
              <a:rPr lang="de-DE" sz="1200" dirty="0" err="1" smtClean="0">
                <a:solidFill>
                  <a:schemeClr val="bg1"/>
                </a:solidFill>
                <a:latin typeface="Avenir Medium" charset="0"/>
                <a:ea typeface="Avenir Medium" charset="0"/>
                <a:cs typeface="Avenir Medium" charset="0"/>
              </a:rPr>
              <a:t>reserved</a:t>
            </a:r>
            <a:r>
              <a:rPr lang="de-DE" sz="1200" dirty="0" smtClean="0">
                <a:solidFill>
                  <a:schemeClr val="bg1"/>
                </a:solidFill>
                <a:latin typeface="Avenir Medium" charset="0"/>
                <a:ea typeface="Avenir Medium" charset="0"/>
                <a:cs typeface="Avenir Medium" charset="0"/>
              </a:rPr>
              <a:t>.</a:t>
            </a:r>
            <a:endParaRPr lang="en-US" sz="1200" dirty="0">
              <a:solidFill>
                <a:schemeClr val="bg1"/>
              </a:solidFill>
              <a:latin typeface="Avenir Medium" charset="0"/>
              <a:ea typeface="Avenir Medium" charset="0"/>
              <a:cs typeface="Avenir Medium" charset="0"/>
            </a:endParaRPr>
          </a:p>
        </p:txBody>
      </p:sp>
      <p:pic>
        <p:nvPicPr>
          <p:cNvPr id="22" name="Picture 2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069904" y="5949161"/>
            <a:ext cx="1800765" cy="503154"/>
          </a:xfrm>
          <a:prstGeom prst="rect">
            <a:avLst/>
          </a:prstGeom>
        </p:spPr>
      </p:pic>
      <p:sp>
        <p:nvSpPr>
          <p:cNvPr id="23" name="Text Placeholder 31"/>
          <p:cNvSpPr>
            <a:spLocks noGrp="1"/>
          </p:cNvSpPr>
          <p:nvPr>
            <p:ph type="body" sz="quarter" idx="14" hasCustomPrompt="1"/>
          </p:nvPr>
        </p:nvSpPr>
        <p:spPr>
          <a:xfrm>
            <a:off x="800099" y="5962226"/>
            <a:ext cx="5947941" cy="336155"/>
          </a:xfrm>
          <a:effectLst/>
        </p:spPr>
        <p:txBody>
          <a:bodyPr>
            <a:noAutofit/>
          </a:bodyPr>
          <a:lstStyle>
            <a:lvl1pPr marL="0" indent="0">
              <a:buNone/>
              <a:defRPr sz="1200" b="1" i="0">
                <a:solidFill>
                  <a:schemeClr val="bg1"/>
                </a:solidFill>
                <a:effectLst/>
                <a:latin typeface="Avenir Medium" charset="0"/>
                <a:ea typeface="Avenir Medium" charset="0"/>
                <a:cs typeface="Avenir Medium" charset="0"/>
              </a:defRPr>
            </a:lvl1pPr>
            <a:lvl2pPr marL="457200" indent="0">
              <a:buNone/>
              <a:defRPr sz="1200" b="0" i="0">
                <a:solidFill>
                  <a:srgbClr val="556779"/>
                </a:solidFill>
                <a:latin typeface="Avenir Medium" charset="0"/>
                <a:ea typeface="Avenir Medium" charset="0"/>
                <a:cs typeface="Avenir Medium" charset="0"/>
              </a:defRPr>
            </a:lvl2pPr>
            <a:lvl3pPr marL="914400" indent="0">
              <a:buNone/>
              <a:defRPr sz="1200" b="0" i="0">
                <a:solidFill>
                  <a:srgbClr val="556779"/>
                </a:solidFill>
                <a:latin typeface="Avenir Medium" charset="0"/>
                <a:ea typeface="Avenir Medium" charset="0"/>
                <a:cs typeface="Avenir Medium" charset="0"/>
              </a:defRPr>
            </a:lvl3pPr>
            <a:lvl4pPr marL="1371600" indent="0">
              <a:buNone/>
              <a:defRPr sz="1200" b="0" i="0">
                <a:solidFill>
                  <a:srgbClr val="556779"/>
                </a:solidFill>
                <a:latin typeface="Avenir Medium" charset="0"/>
                <a:ea typeface="Avenir Medium" charset="0"/>
                <a:cs typeface="Avenir Medium" charset="0"/>
              </a:defRPr>
            </a:lvl4pPr>
            <a:lvl5pPr marL="1828800" indent="0">
              <a:buNone/>
              <a:defRPr sz="1200" b="0" i="0">
                <a:solidFill>
                  <a:srgbClr val="556779"/>
                </a:solidFill>
                <a:latin typeface="Avenir Medium" charset="0"/>
                <a:ea typeface="Avenir Medium" charset="0"/>
                <a:cs typeface="Avenir Medium" charset="0"/>
              </a:defRPr>
            </a:lvl5pPr>
          </a:lstStyle>
          <a:p>
            <a:pPr lvl="0"/>
            <a:r>
              <a:rPr lang="en-US" dirty="0" smtClean="0"/>
              <a:t>Click to add </a:t>
            </a:r>
            <a:r>
              <a:rPr lang="en-US" smtClean="0"/>
              <a:t>photo credit</a:t>
            </a:r>
            <a:endParaRPr lang="en-US" dirty="0"/>
          </a:p>
        </p:txBody>
      </p:sp>
    </p:spTree>
    <p:extLst>
      <p:ext uri="{BB962C8B-B14F-4D97-AF65-F5344CB8AC3E}">
        <p14:creationId xmlns:p14="http://schemas.microsoft.com/office/powerpoint/2010/main" val="3851341394"/>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ection Title w/Photo, Right - Light">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TextBox 7"/>
          <p:cNvSpPr txBox="1"/>
          <p:nvPr/>
        </p:nvSpPr>
        <p:spPr>
          <a:xfrm>
            <a:off x="8702400" y="6426558"/>
            <a:ext cx="3300712" cy="276999"/>
          </a:xfrm>
          <a:prstGeom prst="rect">
            <a:avLst/>
          </a:prstGeom>
          <a:noFill/>
        </p:spPr>
        <p:txBody>
          <a:bodyPr wrap="none" rtlCol="0">
            <a:spAutoFit/>
          </a:bodyPr>
          <a:lstStyle/>
          <a:p>
            <a:pPr algn="r"/>
            <a:r>
              <a:rPr lang="de-DE" sz="1200" dirty="0" smtClean="0">
                <a:solidFill>
                  <a:schemeClr val="bg1"/>
                </a:solidFill>
                <a:latin typeface="Avenir Medium" charset="0"/>
                <a:ea typeface="Avenir Medium" charset="0"/>
                <a:cs typeface="Avenir Medium" charset="0"/>
              </a:rPr>
              <a:t>© The Xerces Society, Inc. All </a:t>
            </a:r>
            <a:r>
              <a:rPr lang="de-DE" sz="1200" dirty="0" err="1" smtClean="0">
                <a:solidFill>
                  <a:schemeClr val="bg1"/>
                </a:solidFill>
                <a:latin typeface="Avenir Medium" charset="0"/>
                <a:ea typeface="Avenir Medium" charset="0"/>
                <a:cs typeface="Avenir Medium" charset="0"/>
              </a:rPr>
              <a:t>rights</a:t>
            </a:r>
            <a:r>
              <a:rPr lang="de-DE" sz="1200" dirty="0" smtClean="0">
                <a:solidFill>
                  <a:schemeClr val="bg1"/>
                </a:solidFill>
                <a:latin typeface="Avenir Medium" charset="0"/>
                <a:ea typeface="Avenir Medium" charset="0"/>
                <a:cs typeface="Avenir Medium" charset="0"/>
              </a:rPr>
              <a:t> </a:t>
            </a:r>
            <a:r>
              <a:rPr lang="de-DE" sz="1200" dirty="0" err="1" smtClean="0">
                <a:solidFill>
                  <a:schemeClr val="bg1"/>
                </a:solidFill>
                <a:latin typeface="Avenir Medium" charset="0"/>
                <a:ea typeface="Avenir Medium" charset="0"/>
                <a:cs typeface="Avenir Medium" charset="0"/>
              </a:rPr>
              <a:t>reserved</a:t>
            </a:r>
            <a:r>
              <a:rPr lang="de-DE" sz="1200" dirty="0" smtClean="0">
                <a:solidFill>
                  <a:schemeClr val="bg1"/>
                </a:solidFill>
                <a:latin typeface="Avenir Medium" charset="0"/>
                <a:ea typeface="Avenir Medium" charset="0"/>
                <a:cs typeface="Avenir Medium" charset="0"/>
              </a:rPr>
              <a:t>.</a:t>
            </a:r>
            <a:endParaRPr lang="en-US" sz="1200" dirty="0">
              <a:solidFill>
                <a:schemeClr val="bg1"/>
              </a:solidFill>
              <a:latin typeface="Avenir Medium" charset="0"/>
              <a:ea typeface="Avenir Medium" charset="0"/>
              <a:cs typeface="Avenir Medium" charset="0"/>
            </a:endParaRPr>
          </a:p>
        </p:txBody>
      </p:sp>
      <p:pic>
        <p:nvPicPr>
          <p:cNvPr id="9" name="Picture 8"/>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069904" y="5949161"/>
            <a:ext cx="1800765" cy="503154"/>
          </a:xfrm>
          <a:prstGeom prst="rect">
            <a:avLst/>
          </a:prstGeom>
        </p:spPr>
      </p:pic>
      <p:sp>
        <p:nvSpPr>
          <p:cNvPr id="10" name="Rectangle 9"/>
          <p:cNvSpPr/>
          <p:nvPr/>
        </p:nvSpPr>
        <p:spPr>
          <a:xfrm>
            <a:off x="0" y="991673"/>
            <a:ext cx="5559380" cy="43144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556779"/>
              </a:solidFill>
            </a:endParaRPr>
          </a:p>
        </p:txBody>
      </p:sp>
      <p:sp>
        <p:nvSpPr>
          <p:cNvPr id="11" name="Title 1"/>
          <p:cNvSpPr>
            <a:spLocks noGrp="1"/>
          </p:cNvSpPr>
          <p:nvPr>
            <p:ph type="ctrTitle" hasCustomPrompt="1"/>
          </p:nvPr>
        </p:nvSpPr>
        <p:spPr>
          <a:xfrm>
            <a:off x="476518" y="2279458"/>
            <a:ext cx="4623515" cy="701731"/>
          </a:xfrm>
        </p:spPr>
        <p:txBody>
          <a:bodyPr anchor="b">
            <a:normAutofit/>
          </a:bodyPr>
          <a:lstStyle>
            <a:lvl1pPr algn="ctr">
              <a:defRPr sz="4400" b="0" i="0">
                <a:solidFill>
                  <a:srgbClr val="556779"/>
                </a:solidFill>
                <a:latin typeface="Avenir Roman" charset="0"/>
                <a:ea typeface="Avenir Roman" charset="0"/>
                <a:cs typeface="Avenir Roman" charset="0"/>
              </a:defRPr>
            </a:lvl1pPr>
          </a:lstStyle>
          <a:p>
            <a:r>
              <a:rPr lang="en-US" dirty="0" smtClean="0"/>
              <a:t>Click to add title</a:t>
            </a:r>
            <a:endParaRPr lang="en-US" dirty="0"/>
          </a:p>
        </p:txBody>
      </p:sp>
      <p:grpSp>
        <p:nvGrpSpPr>
          <p:cNvPr id="12" name="Group 11"/>
          <p:cNvGrpSpPr/>
          <p:nvPr/>
        </p:nvGrpSpPr>
        <p:grpSpPr>
          <a:xfrm>
            <a:off x="476519" y="3118811"/>
            <a:ext cx="4623515" cy="84354"/>
            <a:chOff x="5731098" y="5387417"/>
            <a:chExt cx="6181860" cy="93095"/>
          </a:xfrm>
        </p:grpSpPr>
        <p:sp>
          <p:nvSpPr>
            <p:cNvPr id="13" name="Rectangle 12"/>
            <p:cNvSpPr/>
            <p:nvPr/>
          </p:nvSpPr>
          <p:spPr>
            <a:xfrm>
              <a:off x="5731098" y="5389072"/>
              <a:ext cx="1545465" cy="91440"/>
            </a:xfrm>
            <a:prstGeom prst="rect">
              <a:avLst/>
            </a:prstGeom>
            <a:solidFill>
              <a:srgbClr val="107B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7276563" y="5389072"/>
              <a:ext cx="1554480" cy="91440"/>
            </a:xfrm>
            <a:prstGeom prst="rect">
              <a:avLst/>
            </a:prstGeom>
            <a:solidFill>
              <a:srgbClr val="A3BB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8822028" y="5389072"/>
              <a:ext cx="1545465" cy="91440"/>
            </a:xfrm>
            <a:prstGeom prst="rect">
              <a:avLst/>
            </a:prstGeom>
            <a:solidFill>
              <a:srgbClr val="1787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10367493" y="5387417"/>
              <a:ext cx="1545465" cy="91440"/>
            </a:xfrm>
            <a:prstGeom prst="rect">
              <a:avLst/>
            </a:prstGeom>
            <a:solidFill>
              <a:srgbClr val="60D0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Text Placeholder 26"/>
          <p:cNvSpPr>
            <a:spLocks noGrp="1"/>
          </p:cNvSpPr>
          <p:nvPr>
            <p:ph type="body" sz="quarter" idx="12" hasCustomPrompt="1"/>
          </p:nvPr>
        </p:nvSpPr>
        <p:spPr>
          <a:xfrm>
            <a:off x="476518" y="3446419"/>
            <a:ext cx="4623515" cy="341632"/>
          </a:xfrm>
        </p:spPr>
        <p:txBody>
          <a:bodyPr>
            <a:normAutofit/>
          </a:bodyPr>
          <a:lstStyle>
            <a:lvl1pPr marL="0" indent="0" algn="ctr">
              <a:buNone/>
              <a:defRPr sz="1800" b="0" i="0">
                <a:solidFill>
                  <a:srgbClr val="556779"/>
                </a:solidFill>
                <a:latin typeface="Avenir Roman" charset="0"/>
                <a:ea typeface="Avenir Roman" charset="0"/>
                <a:cs typeface="Avenir Roman" charset="0"/>
              </a:defRPr>
            </a:lvl1pPr>
            <a:lvl2pPr marL="457200" indent="0">
              <a:buNone/>
              <a:defRPr sz="1600" b="0" i="0">
                <a:solidFill>
                  <a:srgbClr val="556779"/>
                </a:solidFill>
                <a:latin typeface="Avenir Roman" charset="0"/>
                <a:ea typeface="Avenir Roman" charset="0"/>
                <a:cs typeface="Avenir Roman" charset="0"/>
              </a:defRPr>
            </a:lvl2pPr>
            <a:lvl3pPr marL="914400" indent="0">
              <a:buNone/>
              <a:defRPr sz="1400" b="0" i="0">
                <a:solidFill>
                  <a:srgbClr val="556779"/>
                </a:solidFill>
                <a:latin typeface="Avenir Roman" charset="0"/>
                <a:ea typeface="Avenir Roman" charset="0"/>
                <a:cs typeface="Avenir Roman" charset="0"/>
              </a:defRPr>
            </a:lvl3pPr>
            <a:lvl4pPr marL="1371600" indent="0">
              <a:buNone/>
              <a:defRPr sz="1200" b="0" i="0">
                <a:solidFill>
                  <a:srgbClr val="556779"/>
                </a:solidFill>
                <a:latin typeface="Avenir Roman" charset="0"/>
                <a:ea typeface="Avenir Roman" charset="0"/>
                <a:cs typeface="Avenir Roman" charset="0"/>
              </a:defRPr>
            </a:lvl4pPr>
            <a:lvl5pPr marL="1828800" indent="0">
              <a:buNone/>
              <a:defRPr sz="1200" b="0" i="0">
                <a:solidFill>
                  <a:srgbClr val="556779"/>
                </a:solidFill>
                <a:latin typeface="Avenir Roman" charset="0"/>
                <a:ea typeface="Avenir Roman" charset="0"/>
                <a:cs typeface="Avenir Roman" charset="0"/>
              </a:defRPr>
            </a:lvl5pPr>
          </a:lstStyle>
          <a:p>
            <a:pPr lvl="0"/>
            <a:r>
              <a:rPr lang="en-US" dirty="0" smtClean="0"/>
              <a:t>Click to add text</a:t>
            </a:r>
            <a:endParaRPr lang="en-US" dirty="0"/>
          </a:p>
        </p:txBody>
      </p:sp>
      <p:sp>
        <p:nvSpPr>
          <p:cNvPr id="18" name="Text Placeholder 31"/>
          <p:cNvSpPr>
            <a:spLocks noGrp="1"/>
          </p:cNvSpPr>
          <p:nvPr>
            <p:ph type="body" sz="quarter" idx="13" hasCustomPrompt="1"/>
          </p:nvPr>
        </p:nvSpPr>
        <p:spPr>
          <a:xfrm>
            <a:off x="0" y="6521724"/>
            <a:ext cx="4308440" cy="336155"/>
          </a:xfrm>
        </p:spPr>
        <p:txBody>
          <a:bodyPr>
            <a:noAutofit/>
          </a:bodyPr>
          <a:lstStyle>
            <a:lvl1pPr marL="0" indent="0">
              <a:buNone/>
              <a:defRPr sz="1100" b="0" i="0">
                <a:solidFill>
                  <a:schemeClr val="bg1"/>
                </a:solidFill>
                <a:effectLst>
                  <a:outerShdw blurRad="50800" dist="38100" dir="2700000" algn="tl" rotWithShape="0">
                    <a:prstClr val="black">
                      <a:alpha val="94000"/>
                    </a:prstClr>
                  </a:outerShdw>
                </a:effectLst>
                <a:latin typeface="Avenir Medium" charset="0"/>
                <a:ea typeface="Avenir Medium" charset="0"/>
                <a:cs typeface="Avenir Medium" charset="0"/>
              </a:defRPr>
            </a:lvl1pPr>
            <a:lvl2pPr marL="457200" indent="0">
              <a:buNone/>
              <a:defRPr sz="1200" b="0" i="0">
                <a:solidFill>
                  <a:srgbClr val="556779"/>
                </a:solidFill>
                <a:latin typeface="Avenir Medium" charset="0"/>
                <a:ea typeface="Avenir Medium" charset="0"/>
                <a:cs typeface="Avenir Medium" charset="0"/>
              </a:defRPr>
            </a:lvl2pPr>
            <a:lvl3pPr marL="914400" indent="0">
              <a:buNone/>
              <a:defRPr sz="1200" b="0" i="0">
                <a:solidFill>
                  <a:srgbClr val="556779"/>
                </a:solidFill>
                <a:latin typeface="Avenir Medium" charset="0"/>
                <a:ea typeface="Avenir Medium" charset="0"/>
                <a:cs typeface="Avenir Medium" charset="0"/>
              </a:defRPr>
            </a:lvl3pPr>
            <a:lvl4pPr marL="1371600" indent="0">
              <a:buNone/>
              <a:defRPr sz="1200" b="0" i="0">
                <a:solidFill>
                  <a:srgbClr val="556779"/>
                </a:solidFill>
                <a:latin typeface="Avenir Medium" charset="0"/>
                <a:ea typeface="Avenir Medium" charset="0"/>
                <a:cs typeface="Avenir Medium" charset="0"/>
              </a:defRPr>
            </a:lvl4pPr>
            <a:lvl5pPr marL="1828800" indent="0">
              <a:buNone/>
              <a:defRPr sz="1200" b="0" i="0">
                <a:solidFill>
                  <a:srgbClr val="556779"/>
                </a:solidFill>
                <a:latin typeface="Avenir Medium" charset="0"/>
                <a:ea typeface="Avenir Medium" charset="0"/>
                <a:cs typeface="Avenir Medium" charset="0"/>
              </a:defRPr>
            </a:lvl5pPr>
          </a:lstStyle>
          <a:p>
            <a:pPr lvl="0"/>
            <a:r>
              <a:rPr lang="en-US" dirty="0" smtClean="0"/>
              <a:t>Click to add photo credit</a:t>
            </a:r>
            <a:endParaRPr lang="en-US" dirty="0"/>
          </a:p>
        </p:txBody>
      </p:sp>
    </p:spTree>
    <p:extLst>
      <p:ext uri="{BB962C8B-B14F-4D97-AF65-F5344CB8AC3E}">
        <p14:creationId xmlns:p14="http://schemas.microsoft.com/office/powerpoint/2010/main" val="1271270672"/>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Full Photo w/Left Text Box - Light">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TextBox 7"/>
          <p:cNvSpPr txBox="1"/>
          <p:nvPr/>
        </p:nvSpPr>
        <p:spPr>
          <a:xfrm>
            <a:off x="8702400" y="6426558"/>
            <a:ext cx="3300712" cy="276999"/>
          </a:xfrm>
          <a:prstGeom prst="rect">
            <a:avLst/>
          </a:prstGeom>
          <a:noFill/>
        </p:spPr>
        <p:txBody>
          <a:bodyPr wrap="none" rtlCol="0">
            <a:spAutoFit/>
          </a:bodyPr>
          <a:lstStyle/>
          <a:p>
            <a:pPr algn="r"/>
            <a:r>
              <a:rPr lang="de-DE" sz="1200" dirty="0" smtClean="0">
                <a:solidFill>
                  <a:schemeClr val="bg1"/>
                </a:solidFill>
                <a:latin typeface="Avenir Medium" charset="0"/>
                <a:ea typeface="Avenir Medium" charset="0"/>
                <a:cs typeface="Avenir Medium" charset="0"/>
              </a:rPr>
              <a:t>© The Xerces Society, Inc. All </a:t>
            </a:r>
            <a:r>
              <a:rPr lang="de-DE" sz="1200" dirty="0" err="1" smtClean="0">
                <a:solidFill>
                  <a:schemeClr val="bg1"/>
                </a:solidFill>
                <a:latin typeface="Avenir Medium" charset="0"/>
                <a:ea typeface="Avenir Medium" charset="0"/>
                <a:cs typeface="Avenir Medium" charset="0"/>
              </a:rPr>
              <a:t>rights</a:t>
            </a:r>
            <a:r>
              <a:rPr lang="de-DE" sz="1200" dirty="0" smtClean="0">
                <a:solidFill>
                  <a:schemeClr val="bg1"/>
                </a:solidFill>
                <a:latin typeface="Avenir Medium" charset="0"/>
                <a:ea typeface="Avenir Medium" charset="0"/>
                <a:cs typeface="Avenir Medium" charset="0"/>
              </a:rPr>
              <a:t> </a:t>
            </a:r>
            <a:r>
              <a:rPr lang="de-DE" sz="1200" dirty="0" err="1" smtClean="0">
                <a:solidFill>
                  <a:schemeClr val="bg1"/>
                </a:solidFill>
                <a:latin typeface="Avenir Medium" charset="0"/>
                <a:ea typeface="Avenir Medium" charset="0"/>
                <a:cs typeface="Avenir Medium" charset="0"/>
              </a:rPr>
              <a:t>reserved</a:t>
            </a:r>
            <a:r>
              <a:rPr lang="de-DE" sz="1200" dirty="0" smtClean="0">
                <a:solidFill>
                  <a:schemeClr val="bg1"/>
                </a:solidFill>
                <a:latin typeface="Avenir Medium" charset="0"/>
                <a:ea typeface="Avenir Medium" charset="0"/>
                <a:cs typeface="Avenir Medium" charset="0"/>
              </a:rPr>
              <a:t>.</a:t>
            </a:r>
            <a:endParaRPr lang="en-US" sz="1200" dirty="0">
              <a:solidFill>
                <a:schemeClr val="bg1"/>
              </a:solidFill>
              <a:latin typeface="Avenir Medium" charset="0"/>
              <a:ea typeface="Avenir Medium" charset="0"/>
              <a:cs typeface="Avenir Medium" charset="0"/>
            </a:endParaRPr>
          </a:p>
        </p:txBody>
      </p:sp>
      <p:pic>
        <p:nvPicPr>
          <p:cNvPr id="9" name="Picture 8"/>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069904" y="5949161"/>
            <a:ext cx="1800765" cy="503154"/>
          </a:xfrm>
          <a:prstGeom prst="rect">
            <a:avLst/>
          </a:prstGeom>
        </p:spPr>
      </p:pic>
      <p:sp>
        <p:nvSpPr>
          <p:cNvPr id="10" name="Rectangle 9"/>
          <p:cNvSpPr/>
          <p:nvPr/>
        </p:nvSpPr>
        <p:spPr>
          <a:xfrm>
            <a:off x="476518" y="1089212"/>
            <a:ext cx="4623515" cy="34996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p:cNvSpPr>
            <a:spLocks noGrp="1"/>
          </p:cNvSpPr>
          <p:nvPr>
            <p:ph type="ctrTitle" hasCustomPrompt="1"/>
          </p:nvPr>
        </p:nvSpPr>
        <p:spPr>
          <a:xfrm>
            <a:off x="476518" y="1089212"/>
            <a:ext cx="4623516" cy="564776"/>
          </a:xfrm>
        </p:spPr>
        <p:txBody>
          <a:bodyPr anchor="b">
            <a:normAutofit/>
          </a:bodyPr>
          <a:lstStyle>
            <a:lvl1pPr algn="l">
              <a:defRPr sz="3600" b="0" i="0">
                <a:solidFill>
                  <a:srgbClr val="556779"/>
                </a:solidFill>
                <a:latin typeface="Avenir Roman" charset="0"/>
                <a:ea typeface="Avenir Roman" charset="0"/>
                <a:cs typeface="Avenir Roman" charset="0"/>
              </a:defRPr>
            </a:lvl1pPr>
          </a:lstStyle>
          <a:p>
            <a:r>
              <a:rPr lang="en-US" dirty="0" smtClean="0"/>
              <a:t>Click to add title</a:t>
            </a:r>
            <a:endParaRPr lang="en-US" dirty="0"/>
          </a:p>
        </p:txBody>
      </p:sp>
      <p:grpSp>
        <p:nvGrpSpPr>
          <p:cNvPr id="3" name="Group 2"/>
          <p:cNvGrpSpPr/>
          <p:nvPr userDrawn="1"/>
        </p:nvGrpSpPr>
        <p:grpSpPr>
          <a:xfrm>
            <a:off x="476519" y="1655488"/>
            <a:ext cx="4623515" cy="79182"/>
            <a:chOff x="476519" y="1655488"/>
            <a:chExt cx="4623515" cy="79182"/>
          </a:xfrm>
        </p:grpSpPr>
        <p:sp>
          <p:nvSpPr>
            <p:cNvPr id="13" name="Rectangle 12"/>
            <p:cNvSpPr/>
            <p:nvPr/>
          </p:nvSpPr>
          <p:spPr>
            <a:xfrm>
              <a:off x="476519" y="1655488"/>
              <a:ext cx="1155879" cy="79182"/>
            </a:xfrm>
            <a:prstGeom prst="rect">
              <a:avLst/>
            </a:prstGeom>
            <a:solidFill>
              <a:srgbClr val="107B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1632398" y="1655488"/>
              <a:ext cx="1162621" cy="79182"/>
            </a:xfrm>
            <a:prstGeom prst="rect">
              <a:avLst/>
            </a:prstGeom>
            <a:solidFill>
              <a:srgbClr val="A3BB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2788277" y="1655488"/>
              <a:ext cx="1155879" cy="79182"/>
            </a:xfrm>
            <a:prstGeom prst="rect">
              <a:avLst/>
            </a:prstGeom>
            <a:solidFill>
              <a:srgbClr val="1787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3944155" y="1656528"/>
              <a:ext cx="1155879" cy="78142"/>
            </a:xfrm>
            <a:prstGeom prst="rect">
              <a:avLst/>
            </a:prstGeom>
            <a:solidFill>
              <a:srgbClr val="60D0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Text Placeholder 26"/>
          <p:cNvSpPr>
            <a:spLocks noGrp="1"/>
          </p:cNvSpPr>
          <p:nvPr userDrawn="1">
            <p:ph type="body" sz="quarter" idx="12" hasCustomPrompt="1"/>
          </p:nvPr>
        </p:nvSpPr>
        <p:spPr>
          <a:xfrm>
            <a:off x="591671" y="1855694"/>
            <a:ext cx="4370294" cy="2514600"/>
          </a:xfrm>
        </p:spPr>
        <p:txBody>
          <a:bodyPr>
            <a:normAutofit/>
          </a:bodyPr>
          <a:lstStyle>
            <a:lvl1pPr marL="0" indent="0" algn="l">
              <a:buNone/>
              <a:defRPr sz="2000" b="0" i="0">
                <a:solidFill>
                  <a:srgbClr val="556779"/>
                </a:solidFill>
                <a:latin typeface="Avenir Roman" charset="0"/>
                <a:ea typeface="Avenir Roman" charset="0"/>
                <a:cs typeface="Avenir Roman" charset="0"/>
              </a:defRPr>
            </a:lvl1pPr>
            <a:lvl2pPr marL="457200" indent="0">
              <a:buNone/>
              <a:defRPr sz="1600" b="0" i="0">
                <a:solidFill>
                  <a:srgbClr val="556779"/>
                </a:solidFill>
                <a:latin typeface="Avenir Roman" charset="0"/>
                <a:ea typeface="Avenir Roman" charset="0"/>
                <a:cs typeface="Avenir Roman" charset="0"/>
              </a:defRPr>
            </a:lvl2pPr>
            <a:lvl3pPr marL="914400" indent="0">
              <a:buNone/>
              <a:defRPr sz="1400" b="0" i="0">
                <a:solidFill>
                  <a:srgbClr val="556779"/>
                </a:solidFill>
                <a:latin typeface="Avenir Roman" charset="0"/>
                <a:ea typeface="Avenir Roman" charset="0"/>
                <a:cs typeface="Avenir Roman" charset="0"/>
              </a:defRPr>
            </a:lvl3pPr>
            <a:lvl4pPr marL="1371600" indent="0">
              <a:buNone/>
              <a:defRPr sz="1200" b="0" i="0">
                <a:solidFill>
                  <a:srgbClr val="556779"/>
                </a:solidFill>
                <a:latin typeface="Avenir Roman" charset="0"/>
                <a:ea typeface="Avenir Roman" charset="0"/>
                <a:cs typeface="Avenir Roman" charset="0"/>
              </a:defRPr>
            </a:lvl4pPr>
            <a:lvl5pPr marL="1828800" indent="0">
              <a:buNone/>
              <a:defRPr sz="1200" b="0" i="0">
                <a:solidFill>
                  <a:srgbClr val="556779"/>
                </a:solidFill>
                <a:latin typeface="Avenir Roman" charset="0"/>
                <a:ea typeface="Avenir Roman" charset="0"/>
                <a:cs typeface="Avenir Roman" charset="0"/>
              </a:defRPr>
            </a:lvl5pPr>
          </a:lstStyle>
          <a:p>
            <a:pPr lvl="0"/>
            <a:r>
              <a:rPr lang="en-US" dirty="0" smtClean="0"/>
              <a:t>Click to add text</a:t>
            </a:r>
            <a:endParaRPr lang="en-US" dirty="0"/>
          </a:p>
        </p:txBody>
      </p:sp>
      <p:sp>
        <p:nvSpPr>
          <p:cNvPr id="18" name="Text Placeholder 31"/>
          <p:cNvSpPr>
            <a:spLocks noGrp="1"/>
          </p:cNvSpPr>
          <p:nvPr userDrawn="1">
            <p:ph type="body" sz="quarter" idx="13" hasCustomPrompt="1"/>
          </p:nvPr>
        </p:nvSpPr>
        <p:spPr>
          <a:xfrm>
            <a:off x="0" y="6521845"/>
            <a:ext cx="4308440" cy="336155"/>
          </a:xfrm>
        </p:spPr>
        <p:txBody>
          <a:bodyPr>
            <a:noAutofit/>
          </a:bodyPr>
          <a:lstStyle>
            <a:lvl1pPr marL="0" indent="0">
              <a:buNone/>
              <a:defRPr sz="1050" b="0" i="0">
                <a:solidFill>
                  <a:schemeClr val="bg1"/>
                </a:solidFill>
                <a:effectLst>
                  <a:outerShdw blurRad="50800" dist="38100" dir="2700000" algn="tl" rotWithShape="0">
                    <a:prstClr val="black">
                      <a:alpha val="94000"/>
                    </a:prstClr>
                  </a:outerShdw>
                </a:effectLst>
                <a:latin typeface="Avenir Medium" charset="0"/>
                <a:ea typeface="Avenir Medium" charset="0"/>
                <a:cs typeface="Avenir Medium" charset="0"/>
              </a:defRPr>
            </a:lvl1pPr>
            <a:lvl2pPr marL="457200" indent="0">
              <a:buNone/>
              <a:defRPr sz="1200" b="0" i="0">
                <a:solidFill>
                  <a:srgbClr val="556779"/>
                </a:solidFill>
                <a:latin typeface="Avenir Medium" charset="0"/>
                <a:ea typeface="Avenir Medium" charset="0"/>
                <a:cs typeface="Avenir Medium" charset="0"/>
              </a:defRPr>
            </a:lvl2pPr>
            <a:lvl3pPr marL="914400" indent="0">
              <a:buNone/>
              <a:defRPr sz="1200" b="0" i="0">
                <a:solidFill>
                  <a:srgbClr val="556779"/>
                </a:solidFill>
                <a:latin typeface="Avenir Medium" charset="0"/>
                <a:ea typeface="Avenir Medium" charset="0"/>
                <a:cs typeface="Avenir Medium" charset="0"/>
              </a:defRPr>
            </a:lvl3pPr>
            <a:lvl4pPr marL="1371600" indent="0">
              <a:buNone/>
              <a:defRPr sz="1200" b="0" i="0">
                <a:solidFill>
                  <a:srgbClr val="556779"/>
                </a:solidFill>
                <a:latin typeface="Avenir Medium" charset="0"/>
                <a:ea typeface="Avenir Medium" charset="0"/>
                <a:cs typeface="Avenir Medium" charset="0"/>
              </a:defRPr>
            </a:lvl4pPr>
            <a:lvl5pPr marL="1828800" indent="0">
              <a:buNone/>
              <a:defRPr sz="1200" b="0" i="0">
                <a:solidFill>
                  <a:srgbClr val="556779"/>
                </a:solidFill>
                <a:latin typeface="Avenir Medium" charset="0"/>
                <a:ea typeface="Avenir Medium" charset="0"/>
                <a:cs typeface="Avenir Medium" charset="0"/>
              </a:defRPr>
            </a:lvl5pPr>
          </a:lstStyle>
          <a:p>
            <a:pPr lvl="0"/>
            <a:r>
              <a:rPr lang="en-US" dirty="0" smtClean="0"/>
              <a:t>Click to add </a:t>
            </a:r>
            <a:r>
              <a:rPr lang="en-US" smtClean="0"/>
              <a:t>photo credit</a:t>
            </a:r>
            <a:endParaRPr lang="en-US" dirty="0"/>
          </a:p>
        </p:txBody>
      </p:sp>
    </p:spTree>
    <p:extLst>
      <p:ext uri="{BB962C8B-B14F-4D97-AF65-F5344CB8AC3E}">
        <p14:creationId xmlns:p14="http://schemas.microsoft.com/office/powerpoint/2010/main" val="1140547851"/>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Full Photo w/Right Text Box - Light">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TextBox 7"/>
          <p:cNvSpPr txBox="1"/>
          <p:nvPr/>
        </p:nvSpPr>
        <p:spPr>
          <a:xfrm>
            <a:off x="8702400" y="6426558"/>
            <a:ext cx="3300712" cy="276999"/>
          </a:xfrm>
          <a:prstGeom prst="rect">
            <a:avLst/>
          </a:prstGeom>
          <a:noFill/>
        </p:spPr>
        <p:txBody>
          <a:bodyPr wrap="none" rtlCol="0">
            <a:spAutoFit/>
          </a:bodyPr>
          <a:lstStyle/>
          <a:p>
            <a:pPr algn="r"/>
            <a:r>
              <a:rPr lang="de-DE" sz="1200" dirty="0" smtClean="0">
                <a:solidFill>
                  <a:schemeClr val="bg1"/>
                </a:solidFill>
                <a:latin typeface="Avenir Medium" charset="0"/>
                <a:ea typeface="Avenir Medium" charset="0"/>
                <a:cs typeface="Avenir Medium" charset="0"/>
              </a:rPr>
              <a:t>© The Xerces Society, Inc. All </a:t>
            </a:r>
            <a:r>
              <a:rPr lang="de-DE" sz="1200" dirty="0" err="1" smtClean="0">
                <a:solidFill>
                  <a:schemeClr val="bg1"/>
                </a:solidFill>
                <a:latin typeface="Avenir Medium" charset="0"/>
                <a:ea typeface="Avenir Medium" charset="0"/>
                <a:cs typeface="Avenir Medium" charset="0"/>
              </a:rPr>
              <a:t>rights</a:t>
            </a:r>
            <a:r>
              <a:rPr lang="de-DE" sz="1200" dirty="0" smtClean="0">
                <a:solidFill>
                  <a:schemeClr val="bg1"/>
                </a:solidFill>
                <a:latin typeface="Avenir Medium" charset="0"/>
                <a:ea typeface="Avenir Medium" charset="0"/>
                <a:cs typeface="Avenir Medium" charset="0"/>
              </a:rPr>
              <a:t> </a:t>
            </a:r>
            <a:r>
              <a:rPr lang="de-DE" sz="1200" dirty="0" err="1" smtClean="0">
                <a:solidFill>
                  <a:schemeClr val="bg1"/>
                </a:solidFill>
                <a:latin typeface="Avenir Medium" charset="0"/>
                <a:ea typeface="Avenir Medium" charset="0"/>
                <a:cs typeface="Avenir Medium" charset="0"/>
              </a:rPr>
              <a:t>reserved</a:t>
            </a:r>
            <a:r>
              <a:rPr lang="de-DE" sz="1200" dirty="0" smtClean="0">
                <a:solidFill>
                  <a:schemeClr val="bg1"/>
                </a:solidFill>
                <a:latin typeface="Avenir Medium" charset="0"/>
                <a:ea typeface="Avenir Medium" charset="0"/>
                <a:cs typeface="Avenir Medium" charset="0"/>
              </a:rPr>
              <a:t>.</a:t>
            </a:r>
            <a:endParaRPr lang="en-US" sz="1200" dirty="0">
              <a:solidFill>
                <a:schemeClr val="bg1"/>
              </a:solidFill>
              <a:latin typeface="Avenir Medium" charset="0"/>
              <a:ea typeface="Avenir Medium" charset="0"/>
              <a:cs typeface="Avenir Medium" charset="0"/>
            </a:endParaRPr>
          </a:p>
        </p:txBody>
      </p:sp>
      <p:pic>
        <p:nvPicPr>
          <p:cNvPr id="9" name="Picture 8"/>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069904" y="5949161"/>
            <a:ext cx="1800765" cy="503154"/>
          </a:xfrm>
          <a:prstGeom prst="rect">
            <a:avLst/>
          </a:prstGeom>
        </p:spPr>
      </p:pic>
      <p:sp>
        <p:nvSpPr>
          <p:cNvPr id="10" name="Rectangle 9"/>
          <p:cNvSpPr/>
          <p:nvPr/>
        </p:nvSpPr>
        <p:spPr>
          <a:xfrm>
            <a:off x="7065577" y="991673"/>
            <a:ext cx="4623515" cy="34996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p:cNvSpPr>
            <a:spLocks noGrp="1"/>
          </p:cNvSpPr>
          <p:nvPr>
            <p:ph type="ctrTitle" hasCustomPrompt="1"/>
          </p:nvPr>
        </p:nvSpPr>
        <p:spPr>
          <a:xfrm>
            <a:off x="7065577" y="1089212"/>
            <a:ext cx="4623516" cy="564776"/>
          </a:xfrm>
        </p:spPr>
        <p:txBody>
          <a:bodyPr anchor="b">
            <a:normAutofit/>
          </a:bodyPr>
          <a:lstStyle>
            <a:lvl1pPr algn="l">
              <a:defRPr sz="3600" b="0" i="0">
                <a:solidFill>
                  <a:srgbClr val="556779"/>
                </a:solidFill>
                <a:latin typeface="Avenir Roman" charset="0"/>
                <a:ea typeface="Avenir Roman" charset="0"/>
                <a:cs typeface="Avenir Roman" charset="0"/>
              </a:defRPr>
            </a:lvl1pPr>
          </a:lstStyle>
          <a:p>
            <a:r>
              <a:rPr lang="en-US" dirty="0" smtClean="0"/>
              <a:t>Click to add title</a:t>
            </a:r>
            <a:endParaRPr lang="en-US" dirty="0"/>
          </a:p>
        </p:txBody>
      </p:sp>
      <p:grpSp>
        <p:nvGrpSpPr>
          <p:cNvPr id="2" name="Group 1"/>
          <p:cNvGrpSpPr/>
          <p:nvPr userDrawn="1"/>
        </p:nvGrpSpPr>
        <p:grpSpPr>
          <a:xfrm>
            <a:off x="7065578" y="1655488"/>
            <a:ext cx="4623515" cy="84667"/>
            <a:chOff x="7065578" y="1655488"/>
            <a:chExt cx="4623515" cy="84667"/>
          </a:xfrm>
        </p:grpSpPr>
        <p:sp>
          <p:nvSpPr>
            <p:cNvPr id="13" name="Rectangle 12"/>
            <p:cNvSpPr/>
            <p:nvPr/>
          </p:nvSpPr>
          <p:spPr>
            <a:xfrm>
              <a:off x="7065578" y="1655488"/>
              <a:ext cx="1155879" cy="82854"/>
            </a:xfrm>
            <a:prstGeom prst="rect">
              <a:avLst/>
            </a:prstGeom>
            <a:solidFill>
              <a:srgbClr val="107B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8221457" y="1655488"/>
              <a:ext cx="1162621" cy="82854"/>
            </a:xfrm>
            <a:prstGeom prst="rect">
              <a:avLst/>
            </a:prstGeom>
            <a:solidFill>
              <a:srgbClr val="A3BB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9377336" y="1655488"/>
              <a:ext cx="1155879" cy="82854"/>
            </a:xfrm>
            <a:prstGeom prst="rect">
              <a:avLst/>
            </a:prstGeom>
            <a:solidFill>
              <a:srgbClr val="1787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10533214" y="1657301"/>
              <a:ext cx="1155879" cy="82854"/>
            </a:xfrm>
            <a:prstGeom prst="rect">
              <a:avLst/>
            </a:prstGeom>
            <a:solidFill>
              <a:srgbClr val="60D0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Text Placeholder 26"/>
          <p:cNvSpPr>
            <a:spLocks noGrp="1"/>
          </p:cNvSpPr>
          <p:nvPr>
            <p:ph type="body" sz="quarter" idx="12" hasCustomPrompt="1"/>
          </p:nvPr>
        </p:nvSpPr>
        <p:spPr>
          <a:xfrm>
            <a:off x="7180730" y="1855694"/>
            <a:ext cx="4370294" cy="2514600"/>
          </a:xfrm>
        </p:spPr>
        <p:txBody>
          <a:bodyPr>
            <a:normAutofit/>
          </a:bodyPr>
          <a:lstStyle>
            <a:lvl1pPr marL="0" indent="0" algn="l">
              <a:buNone/>
              <a:defRPr sz="2000" b="0" i="0">
                <a:solidFill>
                  <a:srgbClr val="556779"/>
                </a:solidFill>
                <a:latin typeface="Avenir Roman" charset="0"/>
                <a:ea typeface="Avenir Roman" charset="0"/>
                <a:cs typeface="Avenir Roman" charset="0"/>
              </a:defRPr>
            </a:lvl1pPr>
            <a:lvl2pPr marL="457200" indent="0">
              <a:buNone/>
              <a:defRPr sz="1600" b="0" i="0">
                <a:solidFill>
                  <a:srgbClr val="556779"/>
                </a:solidFill>
                <a:latin typeface="Avenir Roman" charset="0"/>
                <a:ea typeface="Avenir Roman" charset="0"/>
                <a:cs typeface="Avenir Roman" charset="0"/>
              </a:defRPr>
            </a:lvl2pPr>
            <a:lvl3pPr marL="914400" indent="0">
              <a:buNone/>
              <a:defRPr sz="1400" b="0" i="0">
                <a:solidFill>
                  <a:srgbClr val="556779"/>
                </a:solidFill>
                <a:latin typeface="Avenir Roman" charset="0"/>
                <a:ea typeface="Avenir Roman" charset="0"/>
                <a:cs typeface="Avenir Roman" charset="0"/>
              </a:defRPr>
            </a:lvl3pPr>
            <a:lvl4pPr marL="1371600" indent="0">
              <a:buNone/>
              <a:defRPr sz="1200" b="0" i="0">
                <a:solidFill>
                  <a:srgbClr val="556779"/>
                </a:solidFill>
                <a:latin typeface="Avenir Roman" charset="0"/>
                <a:ea typeface="Avenir Roman" charset="0"/>
                <a:cs typeface="Avenir Roman" charset="0"/>
              </a:defRPr>
            </a:lvl4pPr>
            <a:lvl5pPr marL="1828800" indent="0">
              <a:buNone/>
              <a:defRPr sz="1200" b="0" i="0">
                <a:solidFill>
                  <a:srgbClr val="556779"/>
                </a:solidFill>
                <a:latin typeface="Avenir Roman" charset="0"/>
                <a:ea typeface="Avenir Roman" charset="0"/>
                <a:cs typeface="Avenir Roman" charset="0"/>
              </a:defRPr>
            </a:lvl5pPr>
          </a:lstStyle>
          <a:p>
            <a:pPr lvl="0"/>
            <a:r>
              <a:rPr lang="en-US" dirty="0" smtClean="0"/>
              <a:t>Click to add text</a:t>
            </a:r>
            <a:endParaRPr lang="en-US" dirty="0"/>
          </a:p>
        </p:txBody>
      </p:sp>
      <p:sp>
        <p:nvSpPr>
          <p:cNvPr id="18" name="Text Placeholder 31"/>
          <p:cNvSpPr>
            <a:spLocks noGrp="1"/>
          </p:cNvSpPr>
          <p:nvPr>
            <p:ph type="body" sz="quarter" idx="13" hasCustomPrompt="1"/>
          </p:nvPr>
        </p:nvSpPr>
        <p:spPr>
          <a:xfrm>
            <a:off x="0" y="6521845"/>
            <a:ext cx="4308440" cy="336155"/>
          </a:xfrm>
        </p:spPr>
        <p:txBody>
          <a:bodyPr>
            <a:noAutofit/>
          </a:bodyPr>
          <a:lstStyle>
            <a:lvl1pPr marL="0" indent="0">
              <a:buNone/>
              <a:defRPr sz="1050" b="0" i="0">
                <a:solidFill>
                  <a:schemeClr val="bg1"/>
                </a:solidFill>
                <a:effectLst>
                  <a:outerShdw blurRad="50800" dist="38100" dir="2700000" algn="tl" rotWithShape="0">
                    <a:prstClr val="black">
                      <a:alpha val="94000"/>
                    </a:prstClr>
                  </a:outerShdw>
                </a:effectLst>
                <a:latin typeface="Avenir Medium" charset="0"/>
                <a:ea typeface="Avenir Medium" charset="0"/>
                <a:cs typeface="Avenir Medium" charset="0"/>
              </a:defRPr>
            </a:lvl1pPr>
            <a:lvl2pPr marL="457200" indent="0">
              <a:buNone/>
              <a:defRPr sz="1200" b="0" i="0">
                <a:solidFill>
                  <a:srgbClr val="556779"/>
                </a:solidFill>
                <a:latin typeface="Avenir Medium" charset="0"/>
                <a:ea typeface="Avenir Medium" charset="0"/>
                <a:cs typeface="Avenir Medium" charset="0"/>
              </a:defRPr>
            </a:lvl2pPr>
            <a:lvl3pPr marL="914400" indent="0">
              <a:buNone/>
              <a:defRPr sz="1200" b="0" i="0">
                <a:solidFill>
                  <a:srgbClr val="556779"/>
                </a:solidFill>
                <a:latin typeface="Avenir Medium" charset="0"/>
                <a:ea typeface="Avenir Medium" charset="0"/>
                <a:cs typeface="Avenir Medium" charset="0"/>
              </a:defRPr>
            </a:lvl3pPr>
            <a:lvl4pPr marL="1371600" indent="0">
              <a:buNone/>
              <a:defRPr sz="1200" b="0" i="0">
                <a:solidFill>
                  <a:srgbClr val="556779"/>
                </a:solidFill>
                <a:latin typeface="Avenir Medium" charset="0"/>
                <a:ea typeface="Avenir Medium" charset="0"/>
                <a:cs typeface="Avenir Medium" charset="0"/>
              </a:defRPr>
            </a:lvl4pPr>
            <a:lvl5pPr marL="1828800" indent="0">
              <a:buNone/>
              <a:defRPr sz="1200" b="0" i="0">
                <a:solidFill>
                  <a:srgbClr val="556779"/>
                </a:solidFill>
                <a:latin typeface="Avenir Medium" charset="0"/>
                <a:ea typeface="Avenir Medium" charset="0"/>
                <a:cs typeface="Avenir Medium" charset="0"/>
              </a:defRPr>
            </a:lvl5pPr>
          </a:lstStyle>
          <a:p>
            <a:pPr lvl="0"/>
            <a:r>
              <a:rPr lang="en-US" dirty="0" smtClean="0"/>
              <a:t>Click to add </a:t>
            </a:r>
            <a:r>
              <a:rPr lang="en-US" smtClean="0"/>
              <a:t>photo credit</a:t>
            </a:r>
            <a:endParaRPr lang="en-US" dirty="0"/>
          </a:p>
        </p:txBody>
      </p:sp>
    </p:spTree>
    <p:extLst>
      <p:ext uri="{BB962C8B-B14F-4D97-AF65-F5344CB8AC3E}">
        <p14:creationId xmlns:p14="http://schemas.microsoft.com/office/powerpoint/2010/main" val="1218829071"/>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61" Type="http://schemas.openxmlformats.org/officeDocument/2006/relationships/slideLayout" Target="../slideLayouts/slideLayout6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8C3A366-1CB6-EB47-BD3A-432A84ECEF14}" type="datetimeFigureOut">
              <a:rPr lang="en-US" smtClean="0"/>
              <a:t>7/22/2021</a:t>
            </a:fld>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41CF21D-0404-454B-B1F8-A1945881762F}" type="slidenum">
              <a:rPr lang="en-US" smtClean="0"/>
              <a:t>‹#›</a:t>
            </a:fld>
            <a:endParaRPr lang="en-US"/>
          </a:p>
        </p:txBody>
      </p:sp>
    </p:spTree>
    <p:extLst>
      <p:ext uri="{BB962C8B-B14F-4D97-AF65-F5344CB8AC3E}">
        <p14:creationId xmlns:p14="http://schemas.microsoft.com/office/powerpoint/2010/main" val="1233805520"/>
      </p:ext>
    </p:extLst>
  </p:cSld>
  <p:clrMap bg1="lt1" tx1="dk1" bg2="lt2" tx2="dk2" accent1="accent1" accent2="accent2" accent3="accent3" accent4="accent4" accent5="accent5" accent6="accent6" hlink="hlink" folHlink="folHlink"/>
  <p:sldLayoutIdLst>
    <p:sldLayoutId id="2147483651" r:id="rId1"/>
    <p:sldLayoutId id="2147483649" r:id="rId2"/>
    <p:sldLayoutId id="2147483665" r:id="rId3"/>
    <p:sldLayoutId id="2147483704" r:id="rId4"/>
    <p:sldLayoutId id="2147483705" r:id="rId5"/>
    <p:sldLayoutId id="2147483653" r:id="rId6"/>
    <p:sldLayoutId id="2147483656" r:id="rId7"/>
    <p:sldLayoutId id="2147483655" r:id="rId8"/>
    <p:sldLayoutId id="2147483666" r:id="rId9"/>
    <p:sldLayoutId id="2147483660" r:id="rId10"/>
    <p:sldLayoutId id="2147483697" r:id="rId11"/>
    <p:sldLayoutId id="2147483698" r:id="rId12"/>
    <p:sldLayoutId id="2147483692" r:id="rId13"/>
    <p:sldLayoutId id="2147483699" r:id="rId14"/>
    <p:sldLayoutId id="2147483674" r:id="rId15"/>
    <p:sldLayoutId id="2147483670" r:id="rId16"/>
    <p:sldLayoutId id="2147483664" r:id="rId17"/>
    <p:sldLayoutId id="2147483673" r:id="rId18"/>
    <p:sldLayoutId id="2147483662" r:id="rId19"/>
    <p:sldLayoutId id="2147483676" r:id="rId20"/>
    <p:sldLayoutId id="2147483696" r:id="rId21"/>
    <p:sldLayoutId id="2147483677" r:id="rId22"/>
    <p:sldLayoutId id="2147483693" r:id="rId23"/>
    <p:sldLayoutId id="2147483678" r:id="rId24"/>
    <p:sldLayoutId id="2147483694" r:id="rId25"/>
    <p:sldLayoutId id="2147483679" r:id="rId26"/>
    <p:sldLayoutId id="2147483695" r:id="rId27"/>
    <p:sldLayoutId id="2147483682" r:id="rId28"/>
    <p:sldLayoutId id="2147483684" r:id="rId29"/>
    <p:sldLayoutId id="2147483686" r:id="rId30"/>
    <p:sldLayoutId id="2147483652" r:id="rId31"/>
    <p:sldLayoutId id="2147483650" r:id="rId32"/>
    <p:sldLayoutId id="2147483690" r:id="rId33"/>
    <p:sldLayoutId id="2147483706" r:id="rId34"/>
    <p:sldLayoutId id="2147483707" r:id="rId35"/>
    <p:sldLayoutId id="2147483654" r:id="rId36"/>
    <p:sldLayoutId id="2147483669" r:id="rId37"/>
    <p:sldLayoutId id="2147483667" r:id="rId38"/>
    <p:sldLayoutId id="2147483668" r:id="rId39"/>
    <p:sldLayoutId id="2147483661" r:id="rId40"/>
    <p:sldLayoutId id="2147483700" r:id="rId41"/>
    <p:sldLayoutId id="2147483701" r:id="rId42"/>
    <p:sldLayoutId id="2147483691" r:id="rId43"/>
    <p:sldLayoutId id="2147483702" r:id="rId44"/>
    <p:sldLayoutId id="2147483675" r:id="rId45"/>
    <p:sldLayoutId id="2147483671" r:id="rId46"/>
    <p:sldLayoutId id="2147483703" r:id="rId47"/>
    <p:sldLayoutId id="2147483672" r:id="rId48"/>
    <p:sldLayoutId id="2147483663" r:id="rId49"/>
    <p:sldLayoutId id="2147483680" r:id="rId50"/>
    <p:sldLayoutId id="2147483689" r:id="rId51"/>
    <p:sldLayoutId id="2147483688" r:id="rId52"/>
    <p:sldLayoutId id="2147483681" r:id="rId53"/>
    <p:sldLayoutId id="2147483683" r:id="rId54"/>
    <p:sldLayoutId id="2147483685" r:id="rId55"/>
    <p:sldLayoutId id="2147483687" r:id="rId56"/>
    <p:sldLayoutId id="2147483657" r:id="rId57"/>
    <p:sldLayoutId id="2147483658" r:id="rId58"/>
    <p:sldLayoutId id="2147483659" r:id="rId59"/>
    <p:sldLayoutId id="2147483708" r:id="rId60"/>
    <p:sldLayoutId id="2147483709" r:id="rId61"/>
    <p:sldLayoutId id="2147483710" r:id="rId62"/>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1.xml"/></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9.xml"/><Relationship Id="rId1" Type="http://schemas.openxmlformats.org/officeDocument/2006/relationships/slideLayout" Target="../slideLayouts/slideLayout41.xml"/></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0.xml"/><Relationship Id="rId1" Type="http://schemas.openxmlformats.org/officeDocument/2006/relationships/slideLayout" Target="../slideLayouts/slideLayout41.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41.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41.xml"/></Relationships>
</file>

<file path=ppt/slides/_rels/slide1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3.xml"/><Relationship Id="rId1" Type="http://schemas.openxmlformats.org/officeDocument/2006/relationships/slideLayout" Target="../slideLayouts/slideLayout19.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1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4.xml"/><Relationship Id="rId1" Type="http://schemas.openxmlformats.org/officeDocument/2006/relationships/slideLayout" Target="../slideLayouts/slideLayout52.xml"/></Relationships>
</file>

<file path=ppt/slides/_rels/slide1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59.xml"/></Relationships>
</file>

<file path=ppt/slides/_rels/slide17.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34.jpeg"/><Relationship Id="rId7" Type="http://schemas.openxmlformats.org/officeDocument/2006/relationships/image" Target="../media/image38.jpeg"/><Relationship Id="rId2" Type="http://schemas.openxmlformats.org/officeDocument/2006/relationships/notesSlide" Target="../notesSlides/notesSlide15.xml"/><Relationship Id="rId1" Type="http://schemas.openxmlformats.org/officeDocument/2006/relationships/slideLayout" Target="../slideLayouts/slideLayout46.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1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6.xml"/><Relationship Id="rId1" Type="http://schemas.openxmlformats.org/officeDocument/2006/relationships/slideLayout" Target="../slideLayouts/slideLayout52.xml"/></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7.xml"/><Relationship Id="rId1" Type="http://schemas.openxmlformats.org/officeDocument/2006/relationships/slideLayout" Target="../slideLayouts/slideLayout45.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33.xml"/></Relationships>
</file>

<file path=ppt/slides/_rels/slide2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8.xml"/><Relationship Id="rId1" Type="http://schemas.openxmlformats.org/officeDocument/2006/relationships/slideLayout" Target="../slideLayouts/slideLayout45.xml"/></Relationships>
</file>

<file path=ppt/slides/_rels/slide2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9.xml"/><Relationship Id="rId1" Type="http://schemas.openxmlformats.org/officeDocument/2006/relationships/slideLayout" Target="../slideLayouts/slideLayout41.xml"/></Relationships>
</file>

<file path=ppt/slides/_rels/slide2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0.xml"/><Relationship Id="rId1" Type="http://schemas.openxmlformats.org/officeDocument/2006/relationships/slideLayout" Target="../slideLayouts/slideLayout52.xml"/></Relationships>
</file>

<file path=ppt/slides/_rels/slide2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1.xml"/><Relationship Id="rId1" Type="http://schemas.openxmlformats.org/officeDocument/2006/relationships/slideLayout" Target="../slideLayouts/slideLayout5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4.xml"/></Relationships>
</file>

<file path=ppt/slides/_rels/slide2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3.xml"/><Relationship Id="rId1" Type="http://schemas.openxmlformats.org/officeDocument/2006/relationships/slideLayout" Target="../slideLayouts/slideLayout45.xml"/></Relationships>
</file>

<file path=ppt/slides/_rels/slide2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4.xml"/><Relationship Id="rId1" Type="http://schemas.openxmlformats.org/officeDocument/2006/relationships/slideLayout" Target="../slideLayouts/slideLayout62.xml"/></Relationships>
</file>

<file path=ppt/slides/_rels/slide2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5.xml"/><Relationship Id="rId1" Type="http://schemas.openxmlformats.org/officeDocument/2006/relationships/slideLayout" Target="../slideLayouts/slideLayout62.xml"/></Relationships>
</file>

<file path=ppt/slides/_rels/slide2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6.xml"/><Relationship Id="rId1" Type="http://schemas.openxmlformats.org/officeDocument/2006/relationships/slideLayout" Target="../slideLayouts/slideLayout45.xml"/></Relationships>
</file>

<file path=ppt/slides/_rels/slide2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7.xml"/><Relationship Id="rId1" Type="http://schemas.openxmlformats.org/officeDocument/2006/relationships/slideLayout" Target="../slideLayouts/slideLayout45.xml"/></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51.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30.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28.xml"/><Relationship Id="rId1" Type="http://schemas.openxmlformats.org/officeDocument/2006/relationships/slideLayout" Target="../slideLayouts/slideLayout62.xml"/></Relationships>
</file>

<file path=ppt/slides/_rels/slide3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9.xml"/><Relationship Id="rId1" Type="http://schemas.openxmlformats.org/officeDocument/2006/relationships/slideLayout" Target="../slideLayouts/slideLayout42.xml"/></Relationships>
</file>

<file path=ppt/slides/_rels/slide32.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59.xml"/></Relationships>
</file>

<file path=ppt/slides/_rels/slide33.xml.rels><?xml version="1.0" encoding="UTF-8" standalone="yes"?>
<Relationships xmlns="http://schemas.openxmlformats.org/package/2006/relationships"><Relationship Id="rId8" Type="http://schemas.openxmlformats.org/officeDocument/2006/relationships/image" Target="../media/image59.jpeg"/><Relationship Id="rId3" Type="http://schemas.openxmlformats.org/officeDocument/2006/relationships/image" Target="../media/image54.jpeg"/><Relationship Id="rId7" Type="http://schemas.openxmlformats.org/officeDocument/2006/relationships/image" Target="../media/image58.jpeg"/><Relationship Id="rId2" Type="http://schemas.openxmlformats.org/officeDocument/2006/relationships/notesSlide" Target="../notesSlides/notesSlide30.xml"/><Relationship Id="rId1" Type="http://schemas.openxmlformats.org/officeDocument/2006/relationships/slideLayout" Target="../slideLayouts/slideLayout10.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jpeg"/></Relationships>
</file>

<file path=ppt/slides/_rels/slide3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1.xml"/><Relationship Id="rId1" Type="http://schemas.openxmlformats.org/officeDocument/2006/relationships/slideLayout" Target="../slideLayouts/slideLayout52.xml"/><Relationship Id="rId5" Type="http://schemas.openxmlformats.org/officeDocument/2006/relationships/image" Target="../media/image62.jpeg"/><Relationship Id="rId4" Type="http://schemas.openxmlformats.org/officeDocument/2006/relationships/image" Target="../media/image61.jpeg"/></Relationships>
</file>

<file path=ppt/slides/_rels/slide3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2.xml"/><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33.xml"/><Relationship Id="rId1" Type="http://schemas.openxmlformats.org/officeDocument/2006/relationships/slideLayout" Target="../slideLayouts/slideLayout52.xml"/><Relationship Id="rId4" Type="http://schemas.openxmlformats.org/officeDocument/2006/relationships/image" Target="../media/image65.jpeg"/></Relationships>
</file>

<file path=ppt/slides/_rels/slide37.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4.xml"/><Relationship Id="rId1" Type="http://schemas.openxmlformats.org/officeDocument/2006/relationships/slideLayout" Target="../slideLayouts/slideLayout52.xml"/><Relationship Id="rId5" Type="http://schemas.openxmlformats.org/officeDocument/2006/relationships/image" Target="../media/image68.jpeg"/><Relationship Id="rId4" Type="http://schemas.openxmlformats.org/officeDocument/2006/relationships/image" Target="../media/image67.jpeg"/></Relationships>
</file>

<file path=ppt/slides/_rels/slide38.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35.xml"/><Relationship Id="rId1" Type="http://schemas.openxmlformats.org/officeDocument/2006/relationships/slideLayout" Target="../slideLayouts/slideLayout52.xml"/></Relationships>
</file>

<file path=ppt/slides/_rels/slide39.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36.xml"/><Relationship Id="rId1" Type="http://schemas.openxmlformats.org/officeDocument/2006/relationships/slideLayout" Target="../slideLayouts/slideLayout52.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33.xml"/></Relationships>
</file>

<file path=ppt/slides/_rels/slide40.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59.xml"/></Relationships>
</file>

<file path=ppt/slides/_rels/slide41.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37.xml"/><Relationship Id="rId1" Type="http://schemas.openxmlformats.org/officeDocument/2006/relationships/slideLayout" Target="../slideLayouts/slideLayout41.xml"/></Relationships>
</file>

<file path=ppt/slides/_rels/slide42.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38.xml"/><Relationship Id="rId1" Type="http://schemas.openxmlformats.org/officeDocument/2006/relationships/slideLayout" Target="../slideLayouts/slideLayout44.xml"/><Relationship Id="rId4" Type="http://schemas.openxmlformats.org/officeDocument/2006/relationships/image" Target="../media/image74.jpeg"/></Relationships>
</file>

<file path=ppt/slides/_rels/slide43.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39.xml"/><Relationship Id="rId1" Type="http://schemas.openxmlformats.org/officeDocument/2006/relationships/slideLayout" Target="../slideLayouts/slideLayout41.xml"/></Relationships>
</file>

<file path=ppt/slides/_rels/slide44.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40.xml"/><Relationship Id="rId1" Type="http://schemas.openxmlformats.org/officeDocument/2006/relationships/slideLayout" Target="../slideLayouts/slideLayout41.xml"/></Relationships>
</file>

<file path=ppt/slides/_rels/slide45.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41.xml"/><Relationship Id="rId1" Type="http://schemas.openxmlformats.org/officeDocument/2006/relationships/slideLayout" Target="../slideLayouts/slideLayout41.xml"/></Relationships>
</file>

<file path=ppt/slides/_rels/slide46.xml.rels><?xml version="1.0" encoding="UTF-8" standalone="yes"?>
<Relationships xmlns="http://schemas.openxmlformats.org/package/2006/relationships"><Relationship Id="rId3" Type="http://schemas.openxmlformats.org/officeDocument/2006/relationships/image" Target="../media/image78.tiff"/><Relationship Id="rId2" Type="http://schemas.openxmlformats.org/officeDocument/2006/relationships/notesSlide" Target="../notesSlides/notesSlide42.xml"/><Relationship Id="rId1" Type="http://schemas.openxmlformats.org/officeDocument/2006/relationships/slideLayout" Target="../slideLayouts/slideLayout59.xml"/></Relationships>
</file>

<file path=ppt/slides/_rels/slide47.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43.xml"/><Relationship Id="rId1" Type="http://schemas.openxmlformats.org/officeDocument/2006/relationships/slideLayout" Target="../slideLayouts/slideLayout52.xml"/></Relationships>
</file>

<file path=ppt/slides/_rels/slide48.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44.xml"/><Relationship Id="rId1" Type="http://schemas.openxmlformats.org/officeDocument/2006/relationships/slideLayout" Target="../slideLayouts/slideLayout33.xml"/></Relationships>
</file>

<file path=ppt/slides/_rels/slide49.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45.xml"/><Relationship Id="rId1" Type="http://schemas.openxmlformats.org/officeDocument/2006/relationships/slideLayout" Target="../slideLayouts/slideLayout45.xml"/></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19.xml"/><Relationship Id="rId6" Type="http://schemas.openxmlformats.org/officeDocument/2006/relationships/image" Target="../media/image19.png"/><Relationship Id="rId5" Type="http://schemas.openxmlformats.org/officeDocument/2006/relationships/image" Target="../media/image18.jpeg"/><Relationship Id="rId4" Type="http://schemas.openxmlformats.org/officeDocument/2006/relationships/image" Target="../media/image17.jpeg"/></Relationships>
</file>

<file path=ppt/slides/_rels/slide50.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46.xml"/><Relationship Id="rId1" Type="http://schemas.openxmlformats.org/officeDocument/2006/relationships/slideLayout" Target="../slideLayouts/slideLayout42.xml"/></Relationships>
</file>

<file path=ppt/slides/_rels/slide51.xml.rels><?xml version="1.0" encoding="UTF-8" standalone="yes"?>
<Relationships xmlns="http://schemas.openxmlformats.org/package/2006/relationships"><Relationship Id="rId8" Type="http://schemas.openxmlformats.org/officeDocument/2006/relationships/image" Target="../media/image88.jpeg"/><Relationship Id="rId3" Type="http://schemas.openxmlformats.org/officeDocument/2006/relationships/image" Target="../media/image83.jpeg"/><Relationship Id="rId7" Type="http://schemas.openxmlformats.org/officeDocument/2006/relationships/image" Target="../media/image87.jpeg"/><Relationship Id="rId2" Type="http://schemas.openxmlformats.org/officeDocument/2006/relationships/notesSlide" Target="../notesSlides/notesSlide47.xml"/><Relationship Id="rId1" Type="http://schemas.openxmlformats.org/officeDocument/2006/relationships/slideLayout" Target="../slideLayouts/slideLayout46.xml"/><Relationship Id="rId6" Type="http://schemas.openxmlformats.org/officeDocument/2006/relationships/image" Target="../media/image86.jpeg"/><Relationship Id="rId5" Type="http://schemas.openxmlformats.org/officeDocument/2006/relationships/image" Target="../media/image85.jpeg"/><Relationship Id="rId10" Type="http://schemas.openxmlformats.org/officeDocument/2006/relationships/image" Target="../media/image90.jpeg"/><Relationship Id="rId4" Type="http://schemas.openxmlformats.org/officeDocument/2006/relationships/image" Target="../media/image84.jpeg"/><Relationship Id="rId9" Type="http://schemas.openxmlformats.org/officeDocument/2006/relationships/image" Target="../media/image89.jpeg"/></Relationships>
</file>

<file path=ppt/slides/_rels/slide52.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48.xml"/><Relationship Id="rId1" Type="http://schemas.openxmlformats.org/officeDocument/2006/relationships/slideLayout" Target="../slideLayouts/slideLayout34.xml"/><Relationship Id="rId4" Type="http://schemas.openxmlformats.org/officeDocument/2006/relationships/image" Target="../media/image92.jpeg"/></Relationships>
</file>

<file path=ppt/slides/_rels/slide53.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49.xml"/><Relationship Id="rId1" Type="http://schemas.openxmlformats.org/officeDocument/2006/relationships/slideLayout" Target="../slideLayouts/slideLayout33.xml"/></Relationships>
</file>

<file path=ppt/slides/_rels/slide54.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50.xml"/><Relationship Id="rId1" Type="http://schemas.openxmlformats.org/officeDocument/2006/relationships/slideLayout" Target="../slideLayouts/slideLayout34.xml"/><Relationship Id="rId4" Type="http://schemas.openxmlformats.org/officeDocument/2006/relationships/image" Target="../media/image95.jpeg"/></Relationships>
</file>

<file path=ppt/slides/_rels/slide55.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51.xml"/><Relationship Id="rId1" Type="http://schemas.openxmlformats.org/officeDocument/2006/relationships/slideLayout" Target="../slideLayouts/slideLayout34.xml"/><Relationship Id="rId4" Type="http://schemas.openxmlformats.org/officeDocument/2006/relationships/image" Target="../media/image97.jpeg"/></Relationships>
</file>

<file path=ppt/slides/_rels/slide56.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52.xml"/><Relationship Id="rId1" Type="http://schemas.openxmlformats.org/officeDocument/2006/relationships/slideLayout" Target="../slideLayouts/slideLayout33.xml"/></Relationships>
</file>

<file path=ppt/slides/_rels/slide57.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53.xml"/><Relationship Id="rId1" Type="http://schemas.openxmlformats.org/officeDocument/2006/relationships/slideLayout" Target="../slideLayouts/slideLayout34.xml"/><Relationship Id="rId4" Type="http://schemas.openxmlformats.org/officeDocument/2006/relationships/image" Target="../media/image100.jpeg"/></Relationships>
</file>

<file path=ppt/slides/_rels/slide58.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54.xml"/><Relationship Id="rId1" Type="http://schemas.openxmlformats.org/officeDocument/2006/relationships/slideLayout" Target="../slideLayouts/slideLayout33.xml"/></Relationships>
</file>

<file path=ppt/slides/_rels/slide59.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55.xml"/><Relationship Id="rId1" Type="http://schemas.openxmlformats.org/officeDocument/2006/relationships/slideLayout" Target="../slideLayouts/slideLayout33.xml"/></Relationships>
</file>

<file path=ppt/slides/_rels/slide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60.xml.rels><?xml version="1.0" encoding="UTF-8" standalone="yes"?>
<Relationships xmlns="http://schemas.openxmlformats.org/package/2006/relationships"><Relationship Id="rId8" Type="http://schemas.openxmlformats.org/officeDocument/2006/relationships/image" Target="../media/image108.jpeg"/><Relationship Id="rId3" Type="http://schemas.openxmlformats.org/officeDocument/2006/relationships/image" Target="../media/image103.jpeg"/><Relationship Id="rId7" Type="http://schemas.openxmlformats.org/officeDocument/2006/relationships/image" Target="../media/image107.jpeg"/><Relationship Id="rId2" Type="http://schemas.openxmlformats.org/officeDocument/2006/relationships/notesSlide" Target="../notesSlides/notesSlide56.xml"/><Relationship Id="rId1" Type="http://schemas.openxmlformats.org/officeDocument/2006/relationships/slideLayout" Target="../slideLayouts/slideLayout46.xml"/><Relationship Id="rId6" Type="http://schemas.openxmlformats.org/officeDocument/2006/relationships/image" Target="../media/image106.jpeg"/><Relationship Id="rId5" Type="http://schemas.openxmlformats.org/officeDocument/2006/relationships/image" Target="../media/image105.jpeg"/><Relationship Id="rId10" Type="http://schemas.openxmlformats.org/officeDocument/2006/relationships/image" Target="../media/image110.jpeg"/><Relationship Id="rId4" Type="http://schemas.openxmlformats.org/officeDocument/2006/relationships/image" Target="../media/image104.jpeg"/><Relationship Id="rId9" Type="http://schemas.openxmlformats.org/officeDocument/2006/relationships/image" Target="../media/image109.jpeg"/></Relationships>
</file>

<file path=ppt/slides/_rels/slide61.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57.xml"/><Relationship Id="rId1" Type="http://schemas.openxmlformats.org/officeDocument/2006/relationships/slideLayout" Target="../slideLayouts/slideLayout34.xml"/><Relationship Id="rId4" Type="http://schemas.openxmlformats.org/officeDocument/2006/relationships/image" Target="../media/image112.jpeg"/></Relationships>
</file>

<file path=ppt/slides/_rels/slide62.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58.xml"/><Relationship Id="rId1" Type="http://schemas.openxmlformats.org/officeDocument/2006/relationships/slideLayout" Target="../slideLayouts/slideLayout33.xml"/></Relationships>
</file>

<file path=ppt/slides/_rels/slide63.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59.xml"/><Relationship Id="rId1" Type="http://schemas.openxmlformats.org/officeDocument/2006/relationships/slideLayout" Target="../slideLayouts/slideLayout33.xml"/></Relationships>
</file>

<file path=ppt/slides/_rels/slide64.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60.xml"/><Relationship Id="rId1" Type="http://schemas.openxmlformats.org/officeDocument/2006/relationships/slideLayout" Target="../slideLayouts/slideLayout33.xml"/></Relationships>
</file>

<file path=ppt/slides/_rels/slide65.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61.xml"/><Relationship Id="rId1" Type="http://schemas.openxmlformats.org/officeDocument/2006/relationships/slideLayout" Target="../slideLayouts/slideLayout33.xml"/></Relationships>
</file>

<file path=ppt/slides/_rels/slide66.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62.xml"/><Relationship Id="rId1" Type="http://schemas.openxmlformats.org/officeDocument/2006/relationships/slideLayout" Target="../slideLayouts/slideLayout33.xml"/></Relationships>
</file>

<file path=ppt/slides/_rels/slide67.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63.xml"/><Relationship Id="rId1" Type="http://schemas.openxmlformats.org/officeDocument/2006/relationships/slideLayout" Target="../slideLayouts/slideLayout33.xml"/></Relationships>
</file>

<file path=ppt/slides/_rels/slide68.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64.xml"/><Relationship Id="rId1" Type="http://schemas.openxmlformats.org/officeDocument/2006/relationships/slideLayout" Target="../slideLayouts/slideLayout33.xml"/></Relationships>
</file>

<file path=ppt/slides/_rels/slide69.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65.xml"/><Relationship Id="rId1" Type="http://schemas.openxmlformats.org/officeDocument/2006/relationships/slideLayout" Target="../slideLayouts/slideLayout33.xml"/></Relationships>
</file>

<file path=ppt/slides/_rels/slide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59.xml"/></Relationships>
</file>

<file path=ppt/slides/_rels/slide70.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66.xml"/><Relationship Id="rId1" Type="http://schemas.openxmlformats.org/officeDocument/2006/relationships/slideLayout" Target="../slideLayouts/slideLayout41.xml"/><Relationship Id="rId6" Type="http://schemas.openxmlformats.org/officeDocument/2006/relationships/image" Target="../media/image124.jpeg"/><Relationship Id="rId5" Type="http://schemas.openxmlformats.org/officeDocument/2006/relationships/image" Target="../media/image123.jpeg"/><Relationship Id="rId4" Type="http://schemas.openxmlformats.org/officeDocument/2006/relationships/image" Target="../media/image122.jpeg"/></Relationships>
</file>

<file path=ppt/slides/_rels/slide71.xml.rels><?xml version="1.0" encoding="UTF-8" standalone="yes"?>
<Relationships xmlns="http://schemas.openxmlformats.org/package/2006/relationships"><Relationship Id="rId8" Type="http://schemas.openxmlformats.org/officeDocument/2006/relationships/image" Target="../media/image130.jpeg"/><Relationship Id="rId13" Type="http://schemas.openxmlformats.org/officeDocument/2006/relationships/image" Target="../media/image135.jpeg"/><Relationship Id="rId3" Type="http://schemas.openxmlformats.org/officeDocument/2006/relationships/image" Target="../media/image125.jpeg"/><Relationship Id="rId7" Type="http://schemas.openxmlformats.org/officeDocument/2006/relationships/image" Target="../media/image129.jpeg"/><Relationship Id="rId12" Type="http://schemas.openxmlformats.org/officeDocument/2006/relationships/image" Target="../media/image134.jpeg"/><Relationship Id="rId2" Type="http://schemas.openxmlformats.org/officeDocument/2006/relationships/notesSlide" Target="../notesSlides/notesSlide67.xml"/><Relationship Id="rId1" Type="http://schemas.openxmlformats.org/officeDocument/2006/relationships/slideLayout" Target="../slideLayouts/slideLayout41.xml"/><Relationship Id="rId6" Type="http://schemas.openxmlformats.org/officeDocument/2006/relationships/image" Target="../media/image128.jpeg"/><Relationship Id="rId11" Type="http://schemas.openxmlformats.org/officeDocument/2006/relationships/image" Target="../media/image133.jpeg"/><Relationship Id="rId5" Type="http://schemas.openxmlformats.org/officeDocument/2006/relationships/image" Target="../media/image127.jpeg"/><Relationship Id="rId10" Type="http://schemas.openxmlformats.org/officeDocument/2006/relationships/image" Target="../media/image132.jpeg"/><Relationship Id="rId4" Type="http://schemas.openxmlformats.org/officeDocument/2006/relationships/image" Target="../media/image126.jpeg"/><Relationship Id="rId9" Type="http://schemas.openxmlformats.org/officeDocument/2006/relationships/image" Target="../media/image131.jpeg"/><Relationship Id="rId14" Type="http://schemas.openxmlformats.org/officeDocument/2006/relationships/image" Target="../media/image136.png"/></Relationships>
</file>

<file path=ppt/slides/_rels/slide72.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68.xml"/><Relationship Id="rId1" Type="http://schemas.openxmlformats.org/officeDocument/2006/relationships/slideLayout" Target="../slideLayouts/slideLayout45.xml"/></Relationships>
</file>

<file path=ppt/slides/_rels/slide73.xml.rels><?xml version="1.0" encoding="UTF-8" standalone="yes"?>
<Relationships xmlns="http://schemas.openxmlformats.org/package/2006/relationships"><Relationship Id="rId3" Type="http://schemas.openxmlformats.org/officeDocument/2006/relationships/image" Target="../media/image138.jpg"/><Relationship Id="rId2" Type="http://schemas.openxmlformats.org/officeDocument/2006/relationships/notesSlide" Target="../notesSlides/notesSlide69.xml"/><Relationship Id="rId1" Type="http://schemas.openxmlformats.org/officeDocument/2006/relationships/slideLayout" Target="../slideLayouts/slideLayout41.xml"/><Relationship Id="rId6" Type="http://schemas.openxmlformats.org/officeDocument/2006/relationships/image" Target="../media/image141.png"/><Relationship Id="rId5" Type="http://schemas.openxmlformats.org/officeDocument/2006/relationships/image" Target="../media/image140.png"/><Relationship Id="rId4" Type="http://schemas.openxmlformats.org/officeDocument/2006/relationships/image" Target="../media/image139.png"/></Relationships>
</file>

<file path=ppt/slides/_rels/slide74.xml.rels><?xml version="1.0" encoding="UTF-8" standalone="yes"?>
<Relationships xmlns="http://schemas.openxmlformats.org/package/2006/relationships"><Relationship Id="rId2" Type="http://schemas.openxmlformats.org/officeDocument/2006/relationships/image" Target="../media/image142.jpeg"/><Relationship Id="rId1" Type="http://schemas.openxmlformats.org/officeDocument/2006/relationships/slideLayout" Target="../slideLayouts/slideLayout59.xml"/></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7.xml"/><Relationship Id="rId1" Type="http://schemas.openxmlformats.org/officeDocument/2006/relationships/slideLayout" Target="../slideLayouts/slideLayout52.xml"/></Relationships>
</file>

<file path=ppt/slides/_rels/slide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8.xml"/><Relationship Id="rId1" Type="http://schemas.openxmlformats.org/officeDocument/2006/relationships/slideLayout" Target="../slideLayouts/slideLayout5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Title 46"/>
          <p:cNvSpPr>
            <a:spLocks noGrp="1"/>
          </p:cNvSpPr>
          <p:nvPr>
            <p:ph type="ctrTitle"/>
          </p:nvPr>
        </p:nvSpPr>
        <p:spPr/>
        <p:txBody>
          <a:bodyPr/>
          <a:lstStyle/>
          <a:p>
            <a:r>
              <a:rPr lang="en-US" dirty="0" smtClean="0"/>
              <a:t>Bring Back the Pollinators </a:t>
            </a:r>
            <a:endParaRPr lang="en-US" dirty="0"/>
          </a:p>
        </p:txBody>
      </p:sp>
      <p:sp>
        <p:nvSpPr>
          <p:cNvPr id="48" name="Subtitle 47"/>
          <p:cNvSpPr>
            <a:spLocks noGrp="1"/>
          </p:cNvSpPr>
          <p:nvPr>
            <p:ph type="subTitle" idx="1"/>
          </p:nvPr>
        </p:nvSpPr>
        <p:spPr/>
        <p:txBody>
          <a:bodyPr>
            <a:normAutofit fontScale="92500" lnSpcReduction="10000"/>
          </a:bodyPr>
          <a:lstStyle/>
          <a:p>
            <a:r>
              <a:rPr lang="en-US" dirty="0" smtClean="0"/>
              <a:t>ADD NAME</a:t>
            </a:r>
            <a:endParaRPr lang="en-US" dirty="0"/>
          </a:p>
        </p:txBody>
      </p:sp>
      <p:sp>
        <p:nvSpPr>
          <p:cNvPr id="53" name="Text Placeholder 52"/>
          <p:cNvSpPr>
            <a:spLocks noGrp="1"/>
          </p:cNvSpPr>
          <p:nvPr>
            <p:ph type="body" sz="quarter" idx="11"/>
          </p:nvPr>
        </p:nvSpPr>
        <p:spPr/>
        <p:txBody>
          <a:bodyPr/>
          <a:lstStyle/>
          <a:p>
            <a:r>
              <a:rPr lang="en-US" dirty="0" smtClean="0"/>
              <a:t>ADD AFFILIATION</a:t>
            </a:r>
            <a:endParaRPr lang="en-US" dirty="0"/>
          </a:p>
        </p:txBody>
      </p:sp>
      <p:sp>
        <p:nvSpPr>
          <p:cNvPr id="2" name="Text Placeholder 1"/>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167666349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normAutofit/>
          </a:bodyPr>
          <a:lstStyle/>
          <a:p>
            <a:r>
              <a:rPr lang="en-US" dirty="0" smtClean="0"/>
              <a:t>Importance of Pollinators</a:t>
            </a:r>
            <a:endParaRPr lang="en-US" dirty="0"/>
          </a:p>
        </p:txBody>
      </p:sp>
      <p:pic>
        <p:nvPicPr>
          <p:cNvPr id="9" name="Picture 1"/>
          <p:cNvPicPr>
            <a:picLocks noGrp="1" noChangeAspect="1"/>
          </p:cNvPicPr>
          <p:nvPr>
            <p:ph type="pic" sz="quarter" idx="13"/>
          </p:nvPr>
        </p:nvPicPr>
        <p:blipFill rotWithShape="1">
          <a:blip r:embed="rId3" cstate="screen">
            <a:extLst>
              <a:ext uri="{28A0092B-C50C-407E-A947-70E740481C1C}">
                <a14:useLocalDpi xmlns:a14="http://schemas.microsoft.com/office/drawing/2010/main"/>
              </a:ext>
            </a:extLst>
          </a:blip>
          <a:srcRect/>
          <a:stretch/>
        </p:blipFill>
        <p:spPr bwMode="auto">
          <a:xfrm>
            <a:off x="2457450" y="1273216"/>
            <a:ext cx="7315200" cy="4573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6"/>
          <p:cNvSpPr>
            <a:spLocks noGrp="1"/>
          </p:cNvSpPr>
          <p:nvPr>
            <p:ph type="body" sz="quarter" idx="14"/>
          </p:nvPr>
        </p:nvSpPr>
        <p:spPr>
          <a:xfrm>
            <a:off x="2423160" y="5855957"/>
            <a:ext cx="4324881" cy="336155"/>
          </a:xfrm>
        </p:spPr>
        <p:txBody>
          <a:bodyPr/>
          <a:lstStyle/>
          <a:p>
            <a:pPr>
              <a:spcBef>
                <a:spcPts val="0"/>
              </a:spcBef>
            </a:pPr>
            <a:r>
              <a:rPr lang="en-US" dirty="0" smtClean="0"/>
              <a:t>Photo: Whole Foods Market          </a:t>
            </a:r>
          </a:p>
        </p:txBody>
      </p:sp>
    </p:spTree>
    <p:extLst>
      <p:ext uri="{BB962C8B-B14F-4D97-AF65-F5344CB8AC3E}">
        <p14:creationId xmlns:p14="http://schemas.microsoft.com/office/powerpoint/2010/main" val="3236302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smtClean="0"/>
              <a:t>Importance of Pollinators</a:t>
            </a:r>
            <a:endParaRPr lang="en-US" dirty="0"/>
          </a:p>
        </p:txBody>
      </p:sp>
      <p:pic>
        <p:nvPicPr>
          <p:cNvPr id="6" name="Picture 1"/>
          <p:cNvPicPr>
            <a:picLocks noGrp="1" noChangeAspect="1"/>
          </p:cNvPicPr>
          <p:nvPr>
            <p:ph type="pic" sz="quarter" idx="13"/>
          </p:nvPr>
        </p:nvPicPr>
        <p:blipFill rotWithShape="1">
          <a:blip r:embed="rId3" cstate="screen">
            <a:extLst>
              <a:ext uri="{28A0092B-C50C-407E-A947-70E740481C1C}">
                <a14:useLocalDpi xmlns:a14="http://schemas.microsoft.com/office/drawing/2010/main"/>
              </a:ext>
            </a:extLst>
          </a:blip>
          <a:srcRect/>
          <a:stretch/>
        </p:blipFill>
        <p:spPr bwMode="auto">
          <a:xfrm>
            <a:off x="2468880" y="1273216"/>
            <a:ext cx="7292340" cy="4573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6"/>
          <p:cNvSpPr>
            <a:spLocks noGrp="1"/>
          </p:cNvSpPr>
          <p:nvPr>
            <p:ph type="body" sz="quarter" idx="14"/>
          </p:nvPr>
        </p:nvSpPr>
        <p:spPr>
          <a:xfrm>
            <a:off x="2434590" y="5855957"/>
            <a:ext cx="4313451" cy="336155"/>
          </a:xfrm>
        </p:spPr>
        <p:txBody>
          <a:bodyPr/>
          <a:lstStyle/>
          <a:p>
            <a:r>
              <a:rPr lang="en-US" dirty="0" smtClean="0"/>
              <a:t>Photo: Whole Foods Market</a:t>
            </a:r>
            <a:endParaRPr lang="en-US" dirty="0"/>
          </a:p>
        </p:txBody>
      </p:sp>
    </p:spTree>
    <p:extLst>
      <p:ext uri="{BB962C8B-B14F-4D97-AF65-F5344CB8AC3E}">
        <p14:creationId xmlns:p14="http://schemas.microsoft.com/office/powerpoint/2010/main" val="56064145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Importance of Pollinators</a:t>
            </a:r>
            <a:endParaRPr lang="en-US" dirty="0"/>
          </a:p>
        </p:txBody>
      </p:sp>
      <p:pic>
        <p:nvPicPr>
          <p:cNvPr id="5" name="Picture 1"/>
          <p:cNvPicPr>
            <a:picLocks noGrp="1" noChangeAspect="1"/>
          </p:cNvPicPr>
          <p:nvPr>
            <p:ph type="pic" sz="quarter" idx="13"/>
          </p:nvPr>
        </p:nvPicPr>
        <p:blipFill rotWithShape="1">
          <a:blip r:embed="rId3" cstate="screen">
            <a:extLst>
              <a:ext uri="{28A0092B-C50C-407E-A947-70E740481C1C}">
                <a14:useLocalDpi xmlns:a14="http://schemas.microsoft.com/office/drawing/2010/main"/>
              </a:ext>
            </a:extLst>
          </a:blip>
          <a:srcRect/>
          <a:stretch/>
        </p:blipFill>
        <p:spPr bwMode="auto">
          <a:xfrm>
            <a:off x="2468880" y="1273216"/>
            <a:ext cx="7303770" cy="4573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Placeholder 3"/>
          <p:cNvSpPr>
            <a:spLocks noGrp="1"/>
          </p:cNvSpPr>
          <p:nvPr>
            <p:ph type="body" sz="quarter" idx="14"/>
          </p:nvPr>
        </p:nvSpPr>
        <p:spPr>
          <a:xfrm>
            <a:off x="2411730" y="5855957"/>
            <a:ext cx="4336311" cy="336155"/>
          </a:xfrm>
        </p:spPr>
        <p:txBody>
          <a:bodyPr/>
          <a:lstStyle/>
          <a:p>
            <a:r>
              <a:rPr lang="en-US" dirty="0" smtClean="0"/>
              <a:t>Photo: Whole Foods Market</a:t>
            </a:r>
            <a:endParaRPr lang="en-US" dirty="0"/>
          </a:p>
        </p:txBody>
      </p:sp>
    </p:spTree>
    <p:extLst>
      <p:ext uri="{BB962C8B-B14F-4D97-AF65-F5344CB8AC3E}">
        <p14:creationId xmlns:p14="http://schemas.microsoft.com/office/powerpoint/2010/main" val="48086565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Importance of Pollinators</a:t>
            </a:r>
            <a:endParaRPr lang="en-US" dirty="0"/>
          </a:p>
        </p:txBody>
      </p:sp>
      <p:pic>
        <p:nvPicPr>
          <p:cNvPr id="5" name="Picture 1"/>
          <p:cNvPicPr>
            <a:picLocks noGrp="1" noChangeAspect="1"/>
          </p:cNvPicPr>
          <p:nvPr>
            <p:ph type="pic" sz="quarter" idx="13"/>
          </p:nvPr>
        </p:nvPicPr>
        <p:blipFill rotWithShape="1">
          <a:blip r:embed="rId3" cstate="screen">
            <a:extLst>
              <a:ext uri="{28A0092B-C50C-407E-A947-70E740481C1C}">
                <a14:useLocalDpi xmlns:a14="http://schemas.microsoft.com/office/drawing/2010/main"/>
              </a:ext>
            </a:extLst>
          </a:blip>
          <a:srcRect/>
          <a:stretch/>
        </p:blipFill>
        <p:spPr bwMode="auto">
          <a:xfrm>
            <a:off x="2457450" y="1273216"/>
            <a:ext cx="7315200" cy="4573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Placeholder 3"/>
          <p:cNvSpPr>
            <a:spLocks noGrp="1"/>
          </p:cNvSpPr>
          <p:nvPr>
            <p:ph type="body" sz="quarter" idx="14"/>
          </p:nvPr>
        </p:nvSpPr>
        <p:spPr>
          <a:xfrm>
            <a:off x="2354580" y="5855957"/>
            <a:ext cx="4393461" cy="336155"/>
          </a:xfrm>
        </p:spPr>
        <p:txBody>
          <a:bodyPr/>
          <a:lstStyle/>
          <a:p>
            <a:r>
              <a:rPr lang="en-US" dirty="0" smtClean="0"/>
              <a:t>Photo: Whole Foods Market</a:t>
            </a:r>
            <a:endParaRPr lang="en-US" dirty="0"/>
          </a:p>
        </p:txBody>
      </p:sp>
    </p:spTree>
    <p:extLst>
      <p:ext uri="{BB962C8B-B14F-4D97-AF65-F5344CB8AC3E}">
        <p14:creationId xmlns:p14="http://schemas.microsoft.com/office/powerpoint/2010/main" val="122622240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p:cNvPicPr>
            <a:picLocks noGrp="1" noChangeAspect="1"/>
          </p:cNvPicPr>
          <p:nvPr>
            <p:ph type="pic" sz="quarter" idx="15"/>
          </p:nvPr>
        </p:nvPicPr>
        <p:blipFill rotWithShape="1">
          <a:blip r:embed="rId3" cstate="screen">
            <a:extLst>
              <a:ext uri="{28A0092B-C50C-407E-A947-70E740481C1C}">
                <a14:useLocalDpi xmlns:a14="http://schemas.microsoft.com/office/drawing/2010/main"/>
              </a:ext>
            </a:extLst>
          </a:blip>
          <a:srcRect/>
          <a:stretch/>
        </p:blipFill>
        <p:spPr>
          <a:xfrm>
            <a:off x="3780025" y="3822187"/>
            <a:ext cx="2337336" cy="1995980"/>
          </a:xfrm>
        </p:spPr>
      </p:pic>
      <p:sp>
        <p:nvSpPr>
          <p:cNvPr id="2" name="Title 1"/>
          <p:cNvSpPr>
            <a:spLocks noGrp="1"/>
          </p:cNvSpPr>
          <p:nvPr>
            <p:ph type="ctrTitle"/>
          </p:nvPr>
        </p:nvSpPr>
        <p:spPr/>
        <p:txBody>
          <a:bodyPr>
            <a:normAutofit/>
          </a:bodyPr>
          <a:lstStyle/>
          <a:p>
            <a:r>
              <a:rPr lang="en-US" dirty="0" smtClean="0"/>
              <a:t>Support Other Wildlife</a:t>
            </a:r>
            <a:endParaRPr lang="en-US" dirty="0"/>
          </a:p>
        </p:txBody>
      </p:sp>
      <p:sp>
        <p:nvSpPr>
          <p:cNvPr id="10" name="Text Placeholder 9"/>
          <p:cNvSpPr>
            <a:spLocks noGrp="1"/>
          </p:cNvSpPr>
          <p:nvPr>
            <p:ph type="body" sz="quarter" idx="12"/>
          </p:nvPr>
        </p:nvSpPr>
        <p:spPr/>
        <p:txBody>
          <a:bodyPr>
            <a:normAutofit/>
          </a:bodyPr>
          <a:lstStyle/>
          <a:p>
            <a:r>
              <a:rPr lang="en-US" dirty="0" smtClean="0"/>
              <a:t>Pollinators are at the center of complex food webs.</a:t>
            </a:r>
            <a:endParaRPr lang="en-US" dirty="0"/>
          </a:p>
          <a:p>
            <a:endParaRPr lang="en-US" dirty="0"/>
          </a:p>
        </p:txBody>
      </p:sp>
      <p:sp>
        <p:nvSpPr>
          <p:cNvPr id="13" name="Text Placeholder 9"/>
          <p:cNvSpPr>
            <a:spLocks noGrp="1"/>
          </p:cNvSpPr>
          <p:nvPr>
            <p:ph type="body" sz="quarter" idx="17"/>
          </p:nvPr>
        </p:nvSpPr>
        <p:spPr>
          <a:xfrm>
            <a:off x="1592153" y="1941776"/>
            <a:ext cx="2187871" cy="1785078"/>
          </a:xfrm>
        </p:spPr>
        <p:txBody>
          <a:bodyPr>
            <a:normAutofit/>
          </a:bodyPr>
          <a:lstStyle/>
          <a:p>
            <a:r>
              <a:rPr lang="en-US" dirty="0" smtClean="0"/>
              <a:t>They enable the fruits </a:t>
            </a:r>
            <a:r>
              <a:rPr lang="en-US" dirty="0"/>
              <a:t>and seeds </a:t>
            </a:r>
            <a:r>
              <a:rPr lang="en-US" dirty="0" smtClean="0"/>
              <a:t>that make up </a:t>
            </a:r>
            <a:r>
              <a:rPr lang="en-US" dirty="0"/>
              <a:t>a major part of the diet of many </a:t>
            </a:r>
            <a:r>
              <a:rPr lang="en-US" dirty="0" smtClean="0"/>
              <a:t>animals.</a:t>
            </a:r>
            <a:endParaRPr lang="en-US" dirty="0"/>
          </a:p>
        </p:txBody>
      </p:sp>
      <p:sp>
        <p:nvSpPr>
          <p:cNvPr id="5" name="Text Placeholder 4"/>
          <p:cNvSpPr>
            <a:spLocks noGrp="1"/>
          </p:cNvSpPr>
          <p:nvPr>
            <p:ph type="body" sz="quarter" idx="20"/>
          </p:nvPr>
        </p:nvSpPr>
        <p:spPr>
          <a:xfrm>
            <a:off x="8628577" y="3016139"/>
            <a:ext cx="1985780" cy="791670"/>
          </a:xfrm>
        </p:spPr>
        <p:txBody>
          <a:bodyPr>
            <a:normAutofit lnSpcReduction="10000"/>
          </a:bodyPr>
          <a:lstStyle/>
          <a:p>
            <a:r>
              <a:rPr lang="en-US" dirty="0"/>
              <a:t>And sometimes they are the food themselves.</a:t>
            </a:r>
          </a:p>
          <a:p>
            <a:endParaRPr lang="en-US" dirty="0"/>
          </a:p>
        </p:txBody>
      </p:sp>
      <p:sp>
        <p:nvSpPr>
          <p:cNvPr id="15" name="Text Placeholder 14"/>
          <p:cNvSpPr>
            <a:spLocks noGrp="1"/>
          </p:cNvSpPr>
          <p:nvPr>
            <p:ph type="body" sz="quarter" idx="30"/>
          </p:nvPr>
        </p:nvSpPr>
        <p:spPr>
          <a:xfrm>
            <a:off x="1455042" y="5840674"/>
            <a:ext cx="5947941" cy="336155"/>
          </a:xfrm>
        </p:spPr>
        <p:txBody>
          <a:bodyPr/>
          <a:lstStyle/>
          <a:p>
            <a:r>
              <a:rPr lang="en-US" altLang="en-US" dirty="0">
                <a:latin typeface="Avenir Roman"/>
              </a:rPr>
              <a:t>Photos: </a:t>
            </a:r>
            <a:r>
              <a:rPr lang="en-US" altLang="en-US" dirty="0" err="1">
                <a:latin typeface="Avenir Roman"/>
              </a:rPr>
              <a:t>Wildreturn</a:t>
            </a:r>
            <a:r>
              <a:rPr lang="en-US" altLang="en-US" dirty="0">
                <a:latin typeface="Avenir Roman"/>
              </a:rPr>
              <a:t>, Flickr; Colleen Prieto, Flickr; </a:t>
            </a:r>
            <a:r>
              <a:rPr lang="en-US" altLang="en-US" dirty="0" smtClean="0">
                <a:latin typeface="Avenir Roman"/>
              </a:rPr>
              <a:t>U.S. Forest Service</a:t>
            </a:r>
            <a:r>
              <a:rPr lang="en-US" altLang="en-US" dirty="0">
                <a:latin typeface="Avenir Roman"/>
              </a:rPr>
              <a:t>; </a:t>
            </a:r>
            <a:r>
              <a:rPr lang="en-US" altLang="en-US" dirty="0" err="1" smtClean="0">
                <a:latin typeface="Avenir Roman"/>
              </a:rPr>
              <a:t>kansasphoto</a:t>
            </a:r>
            <a:r>
              <a:rPr lang="en-US" altLang="en-US" dirty="0" smtClean="0">
                <a:latin typeface="Avenir Roman"/>
              </a:rPr>
              <a:t>, </a:t>
            </a:r>
            <a:r>
              <a:rPr lang="en-US" altLang="en-US" dirty="0">
                <a:latin typeface="Avenir Roman"/>
              </a:rPr>
              <a:t>Flickr.</a:t>
            </a:r>
          </a:p>
        </p:txBody>
      </p:sp>
      <p:pic>
        <p:nvPicPr>
          <p:cNvPr id="6" name="Picture Placeholder 5"/>
          <p:cNvPicPr>
            <a:picLocks noGrp="1" noChangeAspect="1"/>
          </p:cNvPicPr>
          <p:nvPr>
            <p:ph type="pic" sz="quarter" idx="14"/>
          </p:nvPr>
        </p:nvPicPr>
        <p:blipFill rotWithShape="1">
          <a:blip r:embed="rId4" cstate="screen">
            <a:extLst>
              <a:ext uri="{28A0092B-C50C-407E-A947-70E740481C1C}">
                <a14:useLocalDpi xmlns:a14="http://schemas.microsoft.com/office/drawing/2010/main"/>
              </a:ext>
            </a:extLst>
          </a:blip>
          <a:srcRect/>
          <a:stretch/>
        </p:blipFill>
        <p:spPr>
          <a:xfrm>
            <a:off x="1447270" y="3822186"/>
            <a:ext cx="2332756" cy="1995980"/>
          </a:xfrm>
        </p:spPr>
      </p:pic>
      <p:pic>
        <p:nvPicPr>
          <p:cNvPr id="7" name="Picture Placeholder 6"/>
          <p:cNvPicPr>
            <a:picLocks noGrp="1" noChangeAspect="1"/>
          </p:cNvPicPr>
          <p:nvPr>
            <p:ph type="pic" sz="quarter" idx="16"/>
          </p:nvPr>
        </p:nvPicPr>
        <p:blipFill rotWithShape="1">
          <a:blip r:embed="rId5" cstate="screen">
            <a:extLst>
              <a:ext uri="{28A0092B-C50C-407E-A947-70E740481C1C}">
                <a14:useLocalDpi xmlns:a14="http://schemas.microsoft.com/office/drawing/2010/main"/>
              </a:ext>
            </a:extLst>
          </a:blip>
          <a:srcRect/>
          <a:stretch/>
        </p:blipFill>
        <p:spPr>
          <a:xfrm>
            <a:off x="8445652" y="3822186"/>
            <a:ext cx="2344736" cy="1995980"/>
          </a:xfrm>
        </p:spPr>
      </p:pic>
      <p:pic>
        <p:nvPicPr>
          <p:cNvPr id="4" name="Picture Placeholder 3"/>
          <p:cNvPicPr>
            <a:picLocks noGrp="1" noChangeAspect="1"/>
          </p:cNvPicPr>
          <p:nvPr>
            <p:ph type="pic" sz="quarter" idx="13"/>
          </p:nvPr>
        </p:nvPicPr>
        <p:blipFill rotWithShape="1">
          <a:blip r:embed="rId6" cstate="screen">
            <a:extLst>
              <a:ext uri="{28A0092B-C50C-407E-A947-70E740481C1C}">
                <a14:useLocalDpi xmlns:a14="http://schemas.microsoft.com/office/drawing/2010/main"/>
              </a:ext>
            </a:extLst>
          </a:blip>
          <a:srcRect/>
          <a:stretch/>
        </p:blipFill>
        <p:spPr>
          <a:xfrm>
            <a:off x="6108317" y="1803399"/>
            <a:ext cx="2349880" cy="4014767"/>
          </a:xfrm>
        </p:spPr>
      </p:pic>
    </p:spTree>
    <p:extLst>
      <p:ext uri="{BB962C8B-B14F-4D97-AF65-F5344CB8AC3E}">
        <p14:creationId xmlns:p14="http://schemas.microsoft.com/office/powerpoint/2010/main" val="35840864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smtClean="0"/>
              <a:t>Enrich </a:t>
            </a:r>
            <a:r>
              <a:rPr lang="en-US" dirty="0"/>
              <a:t>our </a:t>
            </a:r>
            <a:r>
              <a:rPr lang="en-US" dirty="0" smtClean="0"/>
              <a:t>Lives, Define our Seasons</a:t>
            </a:r>
            <a:endParaRPr lang="en-US" dirty="0"/>
          </a:p>
        </p:txBody>
      </p:sp>
      <p:pic>
        <p:nvPicPr>
          <p:cNvPr id="8" name="Picture Placeholder 7"/>
          <p:cNvPicPr>
            <a:picLocks noGrp="1" noChangeAspect="1"/>
          </p:cNvPicPr>
          <p:nvPr>
            <p:ph type="pic" sz="quarter" idx="15"/>
          </p:nvPr>
        </p:nvPicPr>
        <p:blipFill>
          <a:blip r:embed="rId3" cstate="screen">
            <a:extLst>
              <a:ext uri="{28A0092B-C50C-407E-A947-70E740481C1C}">
                <a14:useLocalDpi xmlns:a14="http://schemas.microsoft.com/office/drawing/2010/main"/>
              </a:ext>
            </a:extLst>
          </a:blip>
          <a:srcRect/>
          <a:stretch>
            <a:fillRect/>
          </a:stretch>
        </p:blipFill>
        <p:spPr/>
      </p:pic>
      <p:sp>
        <p:nvSpPr>
          <p:cNvPr id="9" name="Text Placeholder 8"/>
          <p:cNvSpPr>
            <a:spLocks noGrp="1"/>
          </p:cNvSpPr>
          <p:nvPr>
            <p:ph type="body" sz="quarter" idx="17"/>
          </p:nvPr>
        </p:nvSpPr>
        <p:spPr>
          <a:xfrm>
            <a:off x="1009361" y="1614791"/>
            <a:ext cx="2554941" cy="3938844"/>
          </a:xfrm>
        </p:spPr>
        <p:txBody>
          <a:bodyPr/>
          <a:lstStyle/>
          <a:p>
            <a:r>
              <a:rPr lang="en-US" dirty="0" smtClean="0"/>
              <a:t>Springtime flowers</a:t>
            </a:r>
          </a:p>
          <a:p>
            <a:endParaRPr lang="en-US" dirty="0" smtClean="0"/>
          </a:p>
          <a:p>
            <a:r>
              <a:rPr lang="en-US" dirty="0" smtClean="0"/>
              <a:t>Summer berry picking</a:t>
            </a:r>
          </a:p>
          <a:p>
            <a:endParaRPr lang="en-US" dirty="0" smtClean="0"/>
          </a:p>
          <a:p>
            <a:r>
              <a:rPr lang="en-US" dirty="0" smtClean="0"/>
              <a:t>Halloween scares</a:t>
            </a:r>
          </a:p>
          <a:p>
            <a:endParaRPr lang="en-US" dirty="0" smtClean="0"/>
          </a:p>
          <a:p>
            <a:r>
              <a:rPr lang="en-US" dirty="0" smtClean="0"/>
              <a:t>Thanksgiving pie</a:t>
            </a:r>
            <a:endParaRPr lang="en-US" dirty="0"/>
          </a:p>
        </p:txBody>
      </p:sp>
      <p:sp>
        <p:nvSpPr>
          <p:cNvPr id="11" name="Text Placeholder 10"/>
          <p:cNvSpPr>
            <a:spLocks noGrp="1"/>
          </p:cNvSpPr>
          <p:nvPr>
            <p:ph type="body" sz="quarter" idx="30"/>
          </p:nvPr>
        </p:nvSpPr>
        <p:spPr/>
        <p:txBody>
          <a:bodyPr/>
          <a:lstStyle/>
          <a:p>
            <a:r>
              <a:rPr lang="en-US" dirty="0" smtClean="0"/>
              <a:t>Photo: Matthew Shepherd</a:t>
            </a:r>
            <a:endParaRPr lang="en-US" dirty="0"/>
          </a:p>
        </p:txBody>
      </p:sp>
    </p:spTree>
    <p:extLst>
      <p:ext uri="{BB962C8B-B14F-4D97-AF65-F5344CB8AC3E}">
        <p14:creationId xmlns:p14="http://schemas.microsoft.com/office/powerpoint/2010/main" val="421251318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3" name="Title 12"/>
          <p:cNvSpPr>
            <a:spLocks noGrp="1"/>
          </p:cNvSpPr>
          <p:nvPr>
            <p:ph type="ctrTitle"/>
          </p:nvPr>
        </p:nvSpPr>
        <p:spPr/>
        <p:txBody>
          <a:bodyPr/>
          <a:lstStyle/>
          <a:p>
            <a:r>
              <a:rPr lang="en-US" dirty="0" smtClean="0"/>
              <a:t>Pollinator Diversity</a:t>
            </a:r>
            <a:endParaRPr lang="en-US" dirty="0"/>
          </a:p>
        </p:txBody>
      </p:sp>
      <p:sp>
        <p:nvSpPr>
          <p:cNvPr id="14" name="Text Placeholder 13"/>
          <p:cNvSpPr>
            <a:spLocks noGrp="1"/>
          </p:cNvSpPr>
          <p:nvPr>
            <p:ph type="body" sz="quarter" idx="12"/>
          </p:nvPr>
        </p:nvSpPr>
        <p:spPr/>
        <p:txBody>
          <a:bodyPr/>
          <a:lstStyle/>
          <a:p>
            <a:endParaRPr lang="en-US"/>
          </a:p>
        </p:txBody>
      </p:sp>
      <p:sp>
        <p:nvSpPr>
          <p:cNvPr id="15" name="Text Placeholder 14"/>
          <p:cNvSpPr>
            <a:spLocks noGrp="1"/>
          </p:cNvSpPr>
          <p:nvPr>
            <p:ph type="body" sz="quarter" idx="13"/>
          </p:nvPr>
        </p:nvSpPr>
        <p:spPr/>
        <p:txBody>
          <a:bodyPr/>
          <a:lstStyle/>
          <a:p>
            <a:r>
              <a:rPr lang="en-US" dirty="0" smtClean="0"/>
              <a:t>Photo: Mace Vaughan</a:t>
            </a:r>
            <a:endParaRPr lang="en-US" dirty="0"/>
          </a:p>
        </p:txBody>
      </p:sp>
    </p:spTree>
    <p:extLst>
      <p:ext uri="{BB962C8B-B14F-4D97-AF65-F5344CB8AC3E}">
        <p14:creationId xmlns:p14="http://schemas.microsoft.com/office/powerpoint/2010/main" val="124145339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p:cNvSpPr>
            <a:spLocks noGrp="1"/>
          </p:cNvSpPr>
          <p:nvPr>
            <p:ph type="ctrTitle"/>
          </p:nvPr>
        </p:nvSpPr>
        <p:spPr/>
        <p:txBody>
          <a:bodyPr>
            <a:normAutofit/>
          </a:bodyPr>
          <a:lstStyle/>
          <a:p>
            <a:r>
              <a:rPr lang="en-US" dirty="0" smtClean="0"/>
              <a:t>Main Groups of Pollinators</a:t>
            </a:r>
            <a:endParaRPr lang="en-US" dirty="0"/>
          </a:p>
        </p:txBody>
      </p:sp>
      <p:sp>
        <p:nvSpPr>
          <p:cNvPr id="2" name="Text Placeholder 1"/>
          <p:cNvSpPr>
            <a:spLocks noGrp="1"/>
          </p:cNvSpPr>
          <p:nvPr>
            <p:ph type="body" sz="quarter" idx="12"/>
          </p:nvPr>
        </p:nvSpPr>
        <p:spPr>
          <a:xfrm>
            <a:off x="800472" y="1180408"/>
            <a:ext cx="10610210" cy="477604"/>
          </a:xfrm>
        </p:spPr>
        <p:txBody>
          <a:bodyPr/>
          <a:lstStyle/>
          <a:p>
            <a:endParaRPr lang="en-US" dirty="0"/>
          </a:p>
        </p:txBody>
      </p:sp>
      <p:pic>
        <p:nvPicPr>
          <p:cNvPr id="15" name="Picture Placeholder 14"/>
          <p:cNvPicPr>
            <a:picLocks noGrp="1" noChangeAspect="1"/>
          </p:cNvPicPr>
          <p:nvPr>
            <p:ph type="pic" sz="quarter" idx="15"/>
          </p:nvPr>
        </p:nvPicPr>
        <p:blipFill rotWithShape="1">
          <a:blip r:embed="rId3" cstate="screen">
            <a:extLst>
              <a:ext uri="{28A0092B-C50C-407E-A947-70E740481C1C}">
                <a14:useLocalDpi xmlns:a14="http://schemas.microsoft.com/office/drawing/2010/main"/>
              </a:ext>
            </a:extLst>
          </a:blip>
          <a:srcRect/>
          <a:stretch/>
        </p:blipFill>
        <p:spPr>
          <a:xfrm>
            <a:off x="7270182" y="3824355"/>
            <a:ext cx="2333677" cy="1995980"/>
          </a:xfrm>
        </p:spPr>
      </p:pic>
      <p:pic>
        <p:nvPicPr>
          <p:cNvPr id="7" name="Picture Placeholder 6"/>
          <p:cNvPicPr>
            <a:picLocks noGrp="1" noChangeAspect="1"/>
          </p:cNvPicPr>
          <p:nvPr>
            <p:ph type="pic" sz="quarter" idx="16"/>
          </p:nvPr>
        </p:nvPicPr>
        <p:blipFill rotWithShape="1">
          <a:blip r:embed="rId4" cstate="screen">
            <a:extLst>
              <a:ext uri="{28A0092B-C50C-407E-A947-70E740481C1C}">
                <a14:useLocalDpi xmlns:a14="http://schemas.microsoft.com/office/drawing/2010/main"/>
              </a:ext>
            </a:extLst>
          </a:blip>
          <a:srcRect/>
          <a:stretch/>
        </p:blipFill>
        <p:spPr>
          <a:xfrm>
            <a:off x="2602828" y="1832029"/>
            <a:ext cx="2333677" cy="1995980"/>
          </a:xfrm>
        </p:spPr>
      </p:pic>
      <p:sp>
        <p:nvSpPr>
          <p:cNvPr id="5" name="Text Placeholder 4"/>
          <p:cNvSpPr>
            <a:spLocks noGrp="1"/>
          </p:cNvSpPr>
          <p:nvPr>
            <p:ph type="body" sz="quarter" idx="21"/>
          </p:nvPr>
        </p:nvSpPr>
        <p:spPr>
          <a:xfrm>
            <a:off x="2602827" y="5833029"/>
            <a:ext cx="4667353" cy="336155"/>
          </a:xfrm>
        </p:spPr>
        <p:txBody>
          <a:bodyPr/>
          <a:lstStyle/>
          <a:p>
            <a:r>
              <a:rPr lang="en-US" dirty="0"/>
              <a:t>Photos: Bryan E. Reynolds </a:t>
            </a:r>
            <a:r>
              <a:rPr lang="en-US" dirty="0" smtClean="0"/>
              <a:t>(3); Matthew Shepherd</a:t>
            </a:r>
            <a:r>
              <a:rPr lang="en-US" dirty="0"/>
              <a:t>; Xerces Society/Sarah Foltz Jordan</a:t>
            </a:r>
            <a:r>
              <a:rPr lang="en-US" dirty="0" smtClean="0"/>
              <a:t>; Xerces Society/Mace </a:t>
            </a:r>
            <a:r>
              <a:rPr lang="en-US" dirty="0"/>
              <a:t>Vaughan</a:t>
            </a:r>
          </a:p>
          <a:p>
            <a:endParaRPr lang="en-US" dirty="0"/>
          </a:p>
        </p:txBody>
      </p:sp>
      <p:pic>
        <p:nvPicPr>
          <p:cNvPr id="4" name="Picture Placeholder 3"/>
          <p:cNvPicPr>
            <a:picLocks noGrp="1" noChangeAspect="1"/>
          </p:cNvPicPr>
          <p:nvPr>
            <p:ph type="pic" sz="quarter" idx="17"/>
          </p:nvPr>
        </p:nvPicPr>
        <p:blipFill rotWithShape="1">
          <a:blip r:embed="rId5" cstate="screen">
            <a:extLst>
              <a:ext uri="{28A0092B-C50C-407E-A947-70E740481C1C}">
                <a14:useLocalDpi xmlns:a14="http://schemas.microsoft.com/office/drawing/2010/main"/>
              </a:ext>
            </a:extLst>
          </a:blip>
          <a:srcRect/>
          <a:stretch/>
        </p:blipFill>
        <p:spPr>
          <a:xfrm>
            <a:off x="4936504" y="1828299"/>
            <a:ext cx="2333677" cy="1995980"/>
          </a:xfrm>
        </p:spPr>
      </p:pic>
      <p:pic>
        <p:nvPicPr>
          <p:cNvPr id="11" name="Picture Placeholder 10"/>
          <p:cNvPicPr>
            <a:picLocks noGrp="1" noChangeAspect="1"/>
          </p:cNvPicPr>
          <p:nvPr>
            <p:ph type="pic" sz="quarter" idx="18"/>
          </p:nvPr>
        </p:nvPicPr>
        <p:blipFill rotWithShape="1">
          <a:blip r:embed="rId6" cstate="screen">
            <a:extLst>
              <a:ext uri="{28A0092B-C50C-407E-A947-70E740481C1C}">
                <a14:useLocalDpi xmlns:a14="http://schemas.microsoft.com/office/drawing/2010/main"/>
              </a:ext>
            </a:extLst>
          </a:blip>
          <a:srcRect/>
          <a:stretch/>
        </p:blipFill>
        <p:spPr>
          <a:xfrm>
            <a:off x="7270182" y="1828223"/>
            <a:ext cx="2333677" cy="1995980"/>
          </a:xfrm>
        </p:spPr>
      </p:pic>
      <p:pic>
        <p:nvPicPr>
          <p:cNvPr id="14" name="Picture Placeholder 13"/>
          <p:cNvPicPr>
            <a:picLocks noGrp="1" noChangeAspect="1"/>
          </p:cNvPicPr>
          <p:nvPr>
            <p:ph type="pic" sz="quarter" idx="13"/>
          </p:nvPr>
        </p:nvPicPr>
        <p:blipFill rotWithShape="1">
          <a:blip r:embed="rId7" cstate="screen">
            <a:extLst>
              <a:ext uri="{28A0092B-C50C-407E-A947-70E740481C1C}">
                <a14:useLocalDpi xmlns:a14="http://schemas.microsoft.com/office/drawing/2010/main"/>
              </a:ext>
            </a:extLst>
          </a:blip>
          <a:srcRect/>
          <a:stretch/>
        </p:blipFill>
        <p:spPr>
          <a:xfrm>
            <a:off x="4936503" y="3826749"/>
            <a:ext cx="2333677" cy="1995980"/>
          </a:xfrm>
        </p:spPr>
      </p:pic>
      <p:pic>
        <p:nvPicPr>
          <p:cNvPr id="18" name="Picture Placeholder 17"/>
          <p:cNvPicPr>
            <a:picLocks noGrp="1" noChangeAspect="1"/>
          </p:cNvPicPr>
          <p:nvPr>
            <p:ph type="pic" sz="quarter" idx="14"/>
          </p:nvPr>
        </p:nvPicPr>
        <p:blipFill rotWithShape="1">
          <a:blip r:embed="rId8">
            <a:extLst>
              <a:ext uri="{28A0092B-C50C-407E-A947-70E740481C1C}">
                <a14:useLocalDpi xmlns:a14="http://schemas.microsoft.com/office/drawing/2010/main"/>
              </a:ext>
            </a:extLst>
          </a:blip>
          <a:srcRect/>
          <a:stretch/>
        </p:blipFill>
        <p:spPr>
          <a:xfrm>
            <a:off x="2602827" y="3824941"/>
            <a:ext cx="2333677" cy="1995980"/>
          </a:xfrm>
        </p:spPr>
      </p:pic>
    </p:spTree>
    <p:extLst>
      <p:ext uri="{BB962C8B-B14F-4D97-AF65-F5344CB8AC3E}">
        <p14:creationId xmlns:p14="http://schemas.microsoft.com/office/powerpoint/2010/main" val="263501329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smtClean="0"/>
              <a:t>Bees are the Most Important</a:t>
            </a:r>
            <a:endParaRPr lang="en-US" dirty="0"/>
          </a:p>
        </p:txBody>
      </p:sp>
      <p:sp>
        <p:nvSpPr>
          <p:cNvPr id="3" name="Text Placeholder 2"/>
          <p:cNvSpPr>
            <a:spLocks noGrp="1"/>
          </p:cNvSpPr>
          <p:nvPr>
            <p:ph type="body" sz="quarter" idx="17"/>
          </p:nvPr>
        </p:nvSpPr>
        <p:spPr/>
        <p:txBody>
          <a:bodyPr>
            <a:normAutofit/>
          </a:bodyPr>
          <a:lstStyle/>
          <a:p>
            <a:pPr marL="285750" indent="-285750" algn="l">
              <a:buFont typeface="Arial" panose="020B0604020202020204" pitchFamily="34" charset="0"/>
              <a:buChar char="•"/>
            </a:pPr>
            <a:r>
              <a:rPr lang="en-US" dirty="0" smtClean="0"/>
              <a:t>Collect and transport pollen</a:t>
            </a:r>
          </a:p>
          <a:p>
            <a:pPr marL="285750" indent="-285750" algn="l">
              <a:buFont typeface="Arial" panose="020B0604020202020204" pitchFamily="34" charset="0"/>
              <a:buChar char="•"/>
            </a:pPr>
            <a:r>
              <a:rPr lang="en-US" dirty="0" smtClean="0"/>
              <a:t>Forage in area around nest</a:t>
            </a:r>
          </a:p>
          <a:p>
            <a:pPr marL="285750" indent="-285750" algn="l">
              <a:buFont typeface="Arial" panose="020B0604020202020204" pitchFamily="34" charset="0"/>
              <a:buChar char="•"/>
            </a:pPr>
            <a:r>
              <a:rPr lang="en-US" dirty="0" smtClean="0"/>
              <a:t>Exhibit flower constancy</a:t>
            </a:r>
            <a:endParaRPr lang="en-US" dirty="0"/>
          </a:p>
        </p:txBody>
      </p:sp>
      <p:sp>
        <p:nvSpPr>
          <p:cNvPr id="5" name="Text Placeholder 4"/>
          <p:cNvSpPr>
            <a:spLocks noGrp="1"/>
          </p:cNvSpPr>
          <p:nvPr>
            <p:ph type="body" sz="quarter" idx="26"/>
          </p:nvPr>
        </p:nvSpPr>
        <p:spPr/>
        <p:txBody>
          <a:bodyPr>
            <a:normAutofit/>
          </a:bodyPr>
          <a:lstStyle/>
          <a:p>
            <a:r>
              <a:rPr lang="en-US" dirty="0"/>
              <a:t>Three distinct behaviors</a:t>
            </a:r>
            <a:r>
              <a:rPr lang="en-US" dirty="0" smtClean="0"/>
              <a:t>:</a:t>
            </a:r>
            <a:endParaRPr lang="en-US" dirty="0"/>
          </a:p>
        </p:txBody>
      </p:sp>
      <p:sp>
        <p:nvSpPr>
          <p:cNvPr id="7" name="Text Placeholder 6"/>
          <p:cNvSpPr>
            <a:spLocks noGrp="1"/>
          </p:cNvSpPr>
          <p:nvPr>
            <p:ph type="body" sz="quarter" idx="30"/>
          </p:nvPr>
        </p:nvSpPr>
        <p:spPr>
          <a:xfrm>
            <a:off x="3956632" y="5818166"/>
            <a:ext cx="5947941" cy="291977"/>
          </a:xfrm>
        </p:spPr>
        <p:txBody>
          <a:bodyPr/>
          <a:lstStyle/>
          <a:p>
            <a:r>
              <a:rPr lang="en-US" sz="1050" b="0" dirty="0" smtClean="0"/>
              <a:t>Photo: Mace Vaughan</a:t>
            </a:r>
            <a:endParaRPr lang="en-US" sz="1050" b="0" dirty="0"/>
          </a:p>
        </p:txBody>
      </p:sp>
      <p:pic>
        <p:nvPicPr>
          <p:cNvPr id="6" name="Picture Placeholder 5"/>
          <p:cNvPicPr>
            <a:picLocks noGrp="1" noChangeAspect="1"/>
          </p:cNvPicPr>
          <p:nvPr>
            <p:ph type="pic" sz="quarter" idx="15"/>
          </p:nvPr>
        </p:nvPicPr>
        <p:blipFill rotWithShape="1">
          <a:blip r:embed="rId3" cstate="screen">
            <a:extLst>
              <a:ext uri="{28A0092B-C50C-407E-A947-70E740481C1C}">
                <a14:useLocalDpi xmlns:a14="http://schemas.microsoft.com/office/drawing/2010/main"/>
              </a:ext>
            </a:extLst>
          </a:blip>
          <a:srcRect/>
          <a:stretch/>
        </p:blipFill>
        <p:spPr/>
      </p:pic>
    </p:spTree>
    <p:extLst>
      <p:ext uri="{BB962C8B-B14F-4D97-AF65-F5344CB8AC3E}">
        <p14:creationId xmlns:p14="http://schemas.microsoft.com/office/powerpoint/2010/main" val="364223682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Think of a bee…</a:t>
            </a:r>
            <a:endParaRPr lang="en-US" dirty="0"/>
          </a:p>
        </p:txBody>
      </p:sp>
      <p:pic>
        <p:nvPicPr>
          <p:cNvPr id="5" name="Picture Placeholder 4"/>
          <p:cNvPicPr>
            <a:picLocks noGrp="1" noChangeAspect="1"/>
          </p:cNvPicPr>
          <p:nvPr>
            <p:ph type="pic" sz="quarter" idx="13"/>
          </p:nvPr>
        </p:nvPicPr>
        <p:blipFill rotWithShape="1">
          <a:blip r:embed="rId3" cstate="screen">
            <a:extLst>
              <a:ext uri="{28A0092B-C50C-407E-A947-70E740481C1C}">
                <a14:useLocalDpi xmlns:a14="http://schemas.microsoft.com/office/drawing/2010/main"/>
              </a:ext>
            </a:extLst>
          </a:blip>
          <a:srcRect l="204" t="144" b="-223"/>
          <a:stretch/>
        </p:blipFill>
        <p:spPr>
          <a:xfrm>
            <a:off x="3994675" y="1280665"/>
            <a:ext cx="4221803" cy="5019943"/>
          </a:xfrm>
        </p:spPr>
      </p:pic>
      <p:sp>
        <p:nvSpPr>
          <p:cNvPr id="4" name="Text Placeholder 3"/>
          <p:cNvSpPr>
            <a:spLocks noGrp="1"/>
          </p:cNvSpPr>
          <p:nvPr>
            <p:ph type="body" sz="quarter" idx="14"/>
          </p:nvPr>
        </p:nvSpPr>
        <p:spPr>
          <a:xfrm>
            <a:off x="3994674" y="6300608"/>
            <a:ext cx="3949481" cy="336155"/>
          </a:xfrm>
        </p:spPr>
        <p:txBody>
          <a:bodyPr/>
          <a:lstStyle/>
          <a:p>
            <a:r>
              <a:rPr lang="en-US" dirty="0" smtClean="0"/>
              <a:t>© Dan </a:t>
            </a:r>
            <a:r>
              <a:rPr lang="en-US" dirty="0" err="1" smtClean="0"/>
              <a:t>Piraro</a:t>
            </a:r>
            <a:r>
              <a:rPr lang="en-US" dirty="0" smtClean="0"/>
              <a:t> 2018; published 2/6/18.</a:t>
            </a:r>
            <a:endParaRPr lang="en-US" dirty="0"/>
          </a:p>
        </p:txBody>
      </p:sp>
    </p:spTree>
    <p:extLst>
      <p:ext uri="{BB962C8B-B14F-4D97-AF65-F5344CB8AC3E}">
        <p14:creationId xmlns:p14="http://schemas.microsoft.com/office/powerpoint/2010/main" val="229310952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normAutofit/>
          </a:bodyPr>
          <a:lstStyle/>
          <a:p>
            <a:r>
              <a:rPr lang="en-US" dirty="0" smtClean="0"/>
              <a:t>The Xerces Society</a:t>
            </a:r>
            <a:endParaRPr lang="en-US" dirty="0"/>
          </a:p>
        </p:txBody>
      </p:sp>
      <p:sp>
        <p:nvSpPr>
          <p:cNvPr id="13" name="Subtitle 12"/>
          <p:cNvSpPr>
            <a:spLocks noGrp="1"/>
          </p:cNvSpPr>
          <p:nvPr>
            <p:ph type="subTitle" idx="1"/>
          </p:nvPr>
        </p:nvSpPr>
        <p:spPr/>
        <p:txBody>
          <a:bodyPr/>
          <a:lstStyle/>
          <a:p>
            <a:r>
              <a:rPr lang="en-US" dirty="0" smtClean="0"/>
              <a:t>For Invertebrate Conservation</a:t>
            </a:r>
            <a:endParaRPr lang="en-US" dirty="0"/>
          </a:p>
        </p:txBody>
      </p:sp>
      <p:pic>
        <p:nvPicPr>
          <p:cNvPr id="16" name="Picture Placeholder 15"/>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a:fillRect/>
          </a:stretch>
        </p:blipFill>
        <p:spPr/>
      </p:pic>
      <p:sp>
        <p:nvSpPr>
          <p:cNvPr id="11" name="Text Placeholder 10"/>
          <p:cNvSpPr>
            <a:spLocks noGrp="1"/>
          </p:cNvSpPr>
          <p:nvPr>
            <p:ph type="body" sz="quarter" idx="12"/>
          </p:nvPr>
        </p:nvSpPr>
        <p:spPr/>
        <p:txBody>
          <a:bodyPr>
            <a:noAutofit/>
          </a:bodyPr>
          <a:lstStyle/>
          <a:p>
            <a:endParaRPr lang="en-US" sz="2700" b="1" i="1" dirty="0" smtClean="0">
              <a:latin typeface="Avenir Roman"/>
            </a:endParaRPr>
          </a:p>
          <a:p>
            <a:endParaRPr lang="en-US" sz="2700" b="1" i="1" dirty="0" smtClean="0">
              <a:latin typeface="Avenir Roman"/>
            </a:endParaRPr>
          </a:p>
          <a:p>
            <a:r>
              <a:rPr lang="en-US" sz="2700" b="1" i="1" dirty="0" smtClean="0">
                <a:latin typeface="Avenir Roman"/>
              </a:rPr>
              <a:t>Protecting the life that sustains us</a:t>
            </a:r>
          </a:p>
          <a:p>
            <a:pPr algn="l"/>
            <a:endParaRPr lang="en-US" sz="2800" dirty="0">
              <a:latin typeface="Avenir Roman"/>
            </a:endParaRPr>
          </a:p>
          <a:p>
            <a:pPr algn="l"/>
            <a:r>
              <a:rPr lang="en-US" sz="2700" dirty="0" smtClean="0">
                <a:latin typeface="Avenir Roman"/>
              </a:rPr>
              <a:t>Since </a:t>
            </a:r>
            <a:r>
              <a:rPr lang="en-US" sz="2700" dirty="0">
                <a:latin typeface="Avenir Roman"/>
              </a:rPr>
              <a:t>1971, the </a:t>
            </a:r>
            <a:r>
              <a:rPr lang="en-US" sz="2700" dirty="0" err="1">
                <a:latin typeface="Avenir Roman"/>
              </a:rPr>
              <a:t>Xerces</a:t>
            </a:r>
            <a:r>
              <a:rPr lang="en-US" sz="2700" dirty="0">
                <a:latin typeface="Avenir Roman"/>
              </a:rPr>
              <a:t> Society has worked to protect wildlife through the conservation of invertebrates and their habitat.</a:t>
            </a:r>
          </a:p>
          <a:p>
            <a:endParaRPr lang="en-US" sz="2400" dirty="0">
              <a:solidFill>
                <a:schemeClr val="bg1">
                  <a:lumMod val="50000"/>
                </a:schemeClr>
              </a:solidFill>
            </a:endParaRPr>
          </a:p>
        </p:txBody>
      </p:sp>
      <p:sp>
        <p:nvSpPr>
          <p:cNvPr id="15" name="Text Placeholder 14"/>
          <p:cNvSpPr>
            <a:spLocks noGrp="1"/>
          </p:cNvSpPr>
          <p:nvPr>
            <p:ph type="body" sz="quarter" idx="14"/>
          </p:nvPr>
        </p:nvSpPr>
        <p:spPr/>
        <p:txBody>
          <a:bodyPr/>
          <a:lstStyle/>
          <a:p>
            <a:pPr>
              <a:spcBef>
                <a:spcPct val="50000"/>
              </a:spcBef>
              <a:defRPr/>
            </a:pPr>
            <a:r>
              <a:rPr lang="en-US" dirty="0">
                <a:latin typeface="Arial" charset="0"/>
              </a:rPr>
              <a:t>Photo:</a:t>
            </a:r>
            <a:r>
              <a:rPr lang="en-US" dirty="0">
                <a:latin typeface="Arial" charset="0"/>
                <a:cs typeface="Arial" charset="0"/>
              </a:rPr>
              <a:t> Endangered </a:t>
            </a:r>
            <a:r>
              <a:rPr lang="en-US" dirty="0">
                <a:cs typeface="Arial" charset="0"/>
              </a:rPr>
              <a:t>Fender’s blue butterfly (</a:t>
            </a:r>
            <a:r>
              <a:rPr lang="en-US" i="1" dirty="0"/>
              <a:t>Icaricia icarioides fenderi</a:t>
            </a:r>
            <a:r>
              <a:rPr lang="en-US" dirty="0">
                <a:cs typeface="Arial" charset="0"/>
              </a:rPr>
              <a:t>) by Dana Ross</a:t>
            </a:r>
          </a:p>
        </p:txBody>
      </p:sp>
    </p:spTree>
    <p:extLst>
      <p:ext uri="{BB962C8B-B14F-4D97-AF65-F5344CB8AC3E}">
        <p14:creationId xmlns:p14="http://schemas.microsoft.com/office/powerpoint/2010/main" val="188886910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normAutofit/>
          </a:bodyPr>
          <a:lstStyle/>
          <a:p>
            <a:r>
              <a:rPr lang="en-US" dirty="0" smtClean="0"/>
              <a:t>What Makes a Bee a Bee?</a:t>
            </a:r>
            <a:endParaRPr lang="en-US" dirty="0"/>
          </a:p>
        </p:txBody>
      </p:sp>
      <p:pic>
        <p:nvPicPr>
          <p:cNvPr id="5" name="Picture Placeholder 4"/>
          <p:cNvPicPr>
            <a:picLocks noGrp="1" noChangeAspect="1"/>
          </p:cNvPicPr>
          <p:nvPr>
            <p:ph type="pic" sz="quarter" idx="13"/>
          </p:nvPr>
        </p:nvPicPr>
        <p:blipFill rotWithShape="1">
          <a:blip r:embed="rId3" cstate="screen">
            <a:extLst>
              <a:ext uri="{28A0092B-C50C-407E-A947-70E740481C1C}">
                <a14:useLocalDpi xmlns:a14="http://schemas.microsoft.com/office/drawing/2010/main"/>
              </a:ext>
            </a:extLst>
          </a:blip>
          <a:srcRect/>
          <a:stretch/>
        </p:blipFill>
        <p:spPr>
          <a:xfrm>
            <a:off x="2744425" y="1242811"/>
            <a:ext cx="6722304" cy="5041728"/>
          </a:xfrm>
        </p:spPr>
      </p:pic>
      <p:sp>
        <p:nvSpPr>
          <p:cNvPr id="6" name="Text Placeholder 5"/>
          <p:cNvSpPr>
            <a:spLocks noGrp="1"/>
          </p:cNvSpPr>
          <p:nvPr>
            <p:ph type="body" sz="quarter" idx="14"/>
          </p:nvPr>
        </p:nvSpPr>
        <p:spPr/>
        <p:txBody>
          <a:bodyPr/>
          <a:lstStyle/>
          <a:p>
            <a:r>
              <a:rPr lang="en-US" dirty="0">
                <a:cs typeface="Arial" charset="0"/>
              </a:rPr>
              <a:t>From: </a:t>
            </a:r>
            <a:r>
              <a:rPr lang="en-US" i="1" dirty="0">
                <a:cs typeface="Arial" charset="0"/>
              </a:rPr>
              <a:t>Buzz Off, I’m Busy</a:t>
            </a:r>
            <a:r>
              <a:rPr lang="en-US" dirty="0">
                <a:cs typeface="Arial" charset="0"/>
              </a:rPr>
              <a:t>, by Christine </a:t>
            </a:r>
            <a:r>
              <a:rPr lang="en-US" dirty="0" err="1">
                <a:cs typeface="Arial" charset="0"/>
              </a:rPr>
              <a:t>Tagg</a:t>
            </a:r>
            <a:r>
              <a:rPr lang="en-US" dirty="0">
                <a:cs typeface="Arial" charset="0"/>
              </a:rPr>
              <a:t>; Templar Publishing, </a:t>
            </a:r>
            <a:r>
              <a:rPr lang="en-US" dirty="0" smtClean="0">
                <a:cs typeface="Arial" charset="0"/>
              </a:rPr>
              <a:t>2002</a:t>
            </a:r>
            <a:endParaRPr lang="en-US" dirty="0"/>
          </a:p>
        </p:txBody>
      </p:sp>
    </p:spTree>
    <p:extLst>
      <p:ext uri="{BB962C8B-B14F-4D97-AF65-F5344CB8AC3E}">
        <p14:creationId xmlns:p14="http://schemas.microsoft.com/office/powerpoint/2010/main" val="320602307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normAutofit/>
          </a:bodyPr>
          <a:lstStyle/>
          <a:p>
            <a:r>
              <a:rPr lang="en-US" dirty="0" smtClean="0"/>
              <a:t>Honey Bees are Not Typical Bees</a:t>
            </a:r>
            <a:endParaRPr lang="en-US" dirty="0"/>
          </a:p>
        </p:txBody>
      </p:sp>
      <p:pic>
        <p:nvPicPr>
          <p:cNvPr id="5" name="Picture Placeholder 4"/>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p:pic>
      <p:sp>
        <p:nvSpPr>
          <p:cNvPr id="2" name="Text Placeholder 1"/>
          <p:cNvSpPr>
            <a:spLocks noGrp="1"/>
          </p:cNvSpPr>
          <p:nvPr>
            <p:ph type="body" sz="quarter" idx="14"/>
          </p:nvPr>
        </p:nvSpPr>
        <p:spPr/>
        <p:txBody>
          <a:bodyPr/>
          <a:lstStyle/>
          <a:p>
            <a:r>
              <a:rPr lang="en-US" dirty="0">
                <a:cs typeface="Arial" charset="0"/>
              </a:rPr>
              <a:t>Photo: </a:t>
            </a:r>
            <a:r>
              <a:rPr lang="en-US" dirty="0"/>
              <a:t>Robert W. Matthews, University of Georgia; </a:t>
            </a:r>
            <a:r>
              <a:rPr lang="en-US" dirty="0" smtClean="0"/>
              <a:t>Bugwood.org</a:t>
            </a:r>
            <a:endParaRPr lang="en-US" dirty="0"/>
          </a:p>
        </p:txBody>
      </p:sp>
    </p:spTree>
    <p:extLst>
      <p:ext uri="{BB962C8B-B14F-4D97-AF65-F5344CB8AC3E}">
        <p14:creationId xmlns:p14="http://schemas.microsoft.com/office/powerpoint/2010/main" val="169443450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smtClean="0"/>
              <a:t>Honey bees</a:t>
            </a:r>
            <a:endParaRPr lang="en-US" dirty="0"/>
          </a:p>
        </p:txBody>
      </p:sp>
      <p:pic>
        <p:nvPicPr>
          <p:cNvPr id="10" name="Picture Placeholder 9"/>
          <p:cNvPicPr>
            <a:picLocks noGrp="1" noChangeAspect="1"/>
          </p:cNvPicPr>
          <p:nvPr>
            <p:ph type="pic" sz="quarter" idx="15"/>
          </p:nvPr>
        </p:nvPicPr>
        <p:blipFill rotWithShape="1">
          <a:blip r:embed="rId3" cstate="screen">
            <a:extLst>
              <a:ext uri="{28A0092B-C50C-407E-A947-70E740481C1C}">
                <a14:useLocalDpi xmlns:a14="http://schemas.microsoft.com/office/drawing/2010/main"/>
              </a:ext>
            </a:extLst>
          </a:blip>
          <a:srcRect/>
          <a:stretch/>
        </p:blipFill>
        <p:spPr/>
      </p:pic>
      <p:sp>
        <p:nvSpPr>
          <p:cNvPr id="7" name="Text Placeholder 6"/>
          <p:cNvSpPr>
            <a:spLocks noGrp="1"/>
          </p:cNvSpPr>
          <p:nvPr>
            <p:ph type="body" sz="quarter" idx="17"/>
          </p:nvPr>
        </p:nvSpPr>
        <p:spPr>
          <a:xfrm>
            <a:off x="1009361" y="2918298"/>
            <a:ext cx="2554941" cy="2635336"/>
          </a:xfrm>
        </p:spPr>
        <p:txBody>
          <a:bodyPr>
            <a:normAutofit/>
          </a:bodyPr>
          <a:lstStyle/>
          <a:p>
            <a:r>
              <a:rPr lang="en-US" dirty="0" smtClean="0"/>
              <a:t>Beekeeping industry is afflicted by diseases, </a:t>
            </a:r>
            <a:r>
              <a:rPr lang="en-US" dirty="0"/>
              <a:t>pests, </a:t>
            </a:r>
            <a:r>
              <a:rPr lang="en-US" dirty="0" smtClean="0"/>
              <a:t>insecticides, nutrition, and </a:t>
            </a:r>
            <a:r>
              <a:rPr lang="en-US" dirty="0"/>
              <a:t>low honey </a:t>
            </a:r>
            <a:r>
              <a:rPr lang="en-US" dirty="0" smtClean="0"/>
              <a:t>prices</a:t>
            </a:r>
          </a:p>
          <a:p>
            <a:endParaRPr lang="en-US" dirty="0"/>
          </a:p>
          <a:p>
            <a:pPr marL="285750" indent="-285750">
              <a:buFont typeface="Arial" panose="020B0604020202020204" pitchFamily="34" charset="0"/>
              <a:buChar char="•"/>
            </a:pPr>
            <a:r>
              <a:rPr lang="en-US" dirty="0" smtClean="0"/>
              <a:t>2.69 million hives in US in 2018</a:t>
            </a:r>
            <a:endParaRPr lang="en-US" dirty="0"/>
          </a:p>
          <a:p>
            <a:endParaRPr lang="en-US" dirty="0"/>
          </a:p>
        </p:txBody>
      </p:sp>
      <p:sp>
        <p:nvSpPr>
          <p:cNvPr id="8" name="Text Placeholder 7"/>
          <p:cNvSpPr>
            <a:spLocks noGrp="1"/>
          </p:cNvSpPr>
          <p:nvPr>
            <p:ph type="body" sz="quarter" idx="26"/>
          </p:nvPr>
        </p:nvSpPr>
        <p:spPr>
          <a:xfrm>
            <a:off x="1009361" y="1515979"/>
            <a:ext cx="2554941" cy="1198038"/>
          </a:xfrm>
        </p:spPr>
        <p:txBody>
          <a:bodyPr>
            <a:normAutofit fontScale="92500" lnSpcReduction="10000"/>
          </a:bodyPr>
          <a:lstStyle/>
          <a:p>
            <a:r>
              <a:rPr lang="en-US" dirty="0"/>
              <a:t>European honey bee is </a:t>
            </a:r>
            <a:r>
              <a:rPr lang="en-US" dirty="0" smtClean="0"/>
              <a:t>hugely important for crop pollination</a:t>
            </a:r>
            <a:endParaRPr lang="en-US" dirty="0"/>
          </a:p>
        </p:txBody>
      </p:sp>
      <p:sp>
        <p:nvSpPr>
          <p:cNvPr id="9" name="Text Placeholder 8"/>
          <p:cNvSpPr>
            <a:spLocks noGrp="1"/>
          </p:cNvSpPr>
          <p:nvPr>
            <p:ph type="body" sz="quarter" idx="30"/>
          </p:nvPr>
        </p:nvSpPr>
        <p:spPr/>
        <p:txBody>
          <a:bodyPr/>
          <a:lstStyle/>
          <a:p>
            <a:r>
              <a:rPr lang="en-US" dirty="0">
                <a:cs typeface="Arial" charset="0"/>
              </a:rPr>
              <a:t>Photo: </a:t>
            </a:r>
            <a:r>
              <a:rPr lang="en-US" dirty="0" err="1"/>
              <a:t>Waugsberg</a:t>
            </a:r>
            <a:r>
              <a:rPr lang="en-US" dirty="0"/>
              <a:t>, Wikimedia </a:t>
            </a:r>
            <a:r>
              <a:rPr lang="en-US" dirty="0" smtClean="0"/>
              <a:t>Commons</a:t>
            </a:r>
            <a:endParaRPr lang="en-US" dirty="0"/>
          </a:p>
        </p:txBody>
      </p:sp>
    </p:spTree>
    <p:extLst>
      <p:ext uri="{BB962C8B-B14F-4D97-AF65-F5344CB8AC3E}">
        <p14:creationId xmlns:p14="http://schemas.microsoft.com/office/powerpoint/2010/main" val="119973895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ctrTitle"/>
          </p:nvPr>
        </p:nvSpPr>
        <p:spPr/>
        <p:txBody>
          <a:bodyPr/>
          <a:lstStyle/>
          <a:p>
            <a:r>
              <a:rPr lang="en-US" dirty="0" smtClean="0"/>
              <a:t>Native Bees</a:t>
            </a:r>
            <a:endParaRPr lang="en-US" dirty="0"/>
          </a:p>
        </p:txBody>
      </p:sp>
      <p:pic>
        <p:nvPicPr>
          <p:cNvPr id="13" name="Picture Placeholder 12"/>
          <p:cNvPicPr>
            <a:picLocks noGrp="1" noChangeAspect="1"/>
          </p:cNvPicPr>
          <p:nvPr>
            <p:ph type="pic" sz="quarter" idx="15"/>
          </p:nvPr>
        </p:nvPicPr>
        <p:blipFill>
          <a:blip r:embed="rId3" cstate="screen">
            <a:extLst>
              <a:ext uri="{28A0092B-C50C-407E-A947-70E740481C1C}">
                <a14:useLocalDpi xmlns:a14="http://schemas.microsoft.com/office/drawing/2010/main"/>
              </a:ext>
            </a:extLst>
          </a:blip>
          <a:srcRect t="5303" b="5303"/>
          <a:stretch>
            <a:fillRect/>
          </a:stretch>
        </p:blipFill>
        <p:spPr/>
      </p:pic>
      <p:sp>
        <p:nvSpPr>
          <p:cNvPr id="11" name="Text Placeholder 10"/>
          <p:cNvSpPr>
            <a:spLocks noGrp="1"/>
          </p:cNvSpPr>
          <p:nvPr>
            <p:ph type="body" sz="quarter" idx="17"/>
          </p:nvPr>
        </p:nvSpPr>
        <p:spPr>
          <a:xfrm>
            <a:off x="937920" y="1871527"/>
            <a:ext cx="2676815" cy="3124759"/>
          </a:xfrm>
        </p:spPr>
        <p:txBody>
          <a:bodyPr>
            <a:normAutofit/>
          </a:bodyPr>
          <a:lstStyle/>
          <a:p>
            <a:pPr marL="342900" indent="-342900">
              <a:spcBef>
                <a:spcPct val="50000"/>
              </a:spcBef>
              <a:buFont typeface="Arial" panose="020B0604020202020204" pitchFamily="34" charset="0"/>
              <a:buChar char="•"/>
              <a:defRPr/>
            </a:pPr>
            <a:r>
              <a:rPr lang="en-US" sz="2400" dirty="0" smtClean="0">
                <a:latin typeface="Arial" charset="0"/>
              </a:rPr>
              <a:t>Most are solitary</a:t>
            </a:r>
            <a:endParaRPr lang="en-US" sz="2400" dirty="0">
              <a:latin typeface="Arial" charset="0"/>
            </a:endParaRPr>
          </a:p>
          <a:p>
            <a:pPr marL="342900" indent="-342900">
              <a:spcBef>
                <a:spcPct val="50000"/>
              </a:spcBef>
              <a:buFont typeface="Arial" panose="020B0604020202020204" pitchFamily="34" charset="0"/>
              <a:buChar char="•"/>
              <a:defRPr/>
            </a:pPr>
            <a:r>
              <a:rPr lang="en-US" sz="2400" dirty="0">
                <a:latin typeface="Arial" charset="0"/>
              </a:rPr>
              <a:t>Gentle</a:t>
            </a:r>
          </a:p>
          <a:p>
            <a:pPr marL="342900" indent="-342900">
              <a:spcBef>
                <a:spcPct val="50000"/>
              </a:spcBef>
              <a:buFont typeface="Arial" panose="020B0604020202020204" pitchFamily="34" charset="0"/>
              <a:buChar char="•"/>
              <a:defRPr/>
            </a:pPr>
            <a:r>
              <a:rPr lang="en-US" sz="2400" dirty="0">
                <a:latin typeface="Arial" charset="0"/>
              </a:rPr>
              <a:t>Unlikely to sting</a:t>
            </a:r>
          </a:p>
          <a:p>
            <a:endParaRPr lang="en-US" sz="2400" dirty="0"/>
          </a:p>
        </p:txBody>
      </p:sp>
      <p:sp>
        <p:nvSpPr>
          <p:cNvPr id="14" name="Text Placeholder 13"/>
          <p:cNvSpPr>
            <a:spLocks noGrp="1"/>
          </p:cNvSpPr>
          <p:nvPr>
            <p:ph type="body" sz="quarter" idx="30"/>
          </p:nvPr>
        </p:nvSpPr>
        <p:spPr/>
        <p:txBody>
          <a:bodyPr/>
          <a:lstStyle/>
          <a:p>
            <a:r>
              <a:rPr lang="en-US" dirty="0"/>
              <a:t>Photo: Rollin </a:t>
            </a:r>
            <a:r>
              <a:rPr lang="en-US" dirty="0" err="1"/>
              <a:t>Coville</a:t>
            </a:r>
            <a:endParaRPr lang="en-US" dirty="0"/>
          </a:p>
          <a:p>
            <a:endParaRPr lang="en-US" dirty="0"/>
          </a:p>
        </p:txBody>
      </p:sp>
    </p:spTree>
    <p:extLst>
      <p:ext uri="{BB962C8B-B14F-4D97-AF65-F5344CB8AC3E}">
        <p14:creationId xmlns:p14="http://schemas.microsoft.com/office/powerpoint/2010/main" val="634374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lstStyle/>
          <a:p>
            <a:r>
              <a:rPr lang="en-US" dirty="0" smtClean="0"/>
              <a:t>Bee Diversity</a:t>
            </a:r>
            <a:endParaRPr lang="en-US" dirty="0"/>
          </a:p>
        </p:txBody>
      </p:sp>
      <p:sp>
        <p:nvSpPr>
          <p:cNvPr id="8" name="Text Placeholder 7"/>
          <p:cNvSpPr>
            <a:spLocks noGrp="1"/>
          </p:cNvSpPr>
          <p:nvPr>
            <p:ph type="body" sz="quarter" idx="12"/>
          </p:nvPr>
        </p:nvSpPr>
        <p:spPr/>
        <p:txBody>
          <a:bodyPr>
            <a:normAutofit/>
          </a:bodyPr>
          <a:lstStyle/>
          <a:p>
            <a:r>
              <a:rPr lang="en-US" sz="2400" dirty="0" smtClean="0"/>
              <a:t>Number of species </a:t>
            </a:r>
            <a:endParaRPr lang="en-US" sz="2400" dirty="0"/>
          </a:p>
        </p:txBody>
      </p:sp>
      <p:sp>
        <p:nvSpPr>
          <p:cNvPr id="9" name="Text Placeholder 8"/>
          <p:cNvSpPr>
            <a:spLocks noGrp="1"/>
          </p:cNvSpPr>
          <p:nvPr>
            <p:ph type="body" sz="quarter" idx="17"/>
          </p:nvPr>
        </p:nvSpPr>
        <p:spPr>
          <a:xfrm>
            <a:off x="1731963" y="3776792"/>
            <a:ext cx="1679418" cy="438264"/>
          </a:xfrm>
        </p:spPr>
        <p:txBody>
          <a:bodyPr>
            <a:normAutofit/>
          </a:bodyPr>
          <a:lstStyle/>
          <a:p>
            <a:r>
              <a:rPr lang="en-US" sz="2400" dirty="0" smtClean="0"/>
              <a:t>3,600</a:t>
            </a:r>
            <a:endParaRPr lang="en-US" sz="2400" dirty="0"/>
          </a:p>
        </p:txBody>
      </p:sp>
      <p:sp>
        <p:nvSpPr>
          <p:cNvPr id="10" name="Text Placeholder 9"/>
          <p:cNvSpPr>
            <a:spLocks noGrp="1"/>
          </p:cNvSpPr>
          <p:nvPr>
            <p:ph type="body" sz="quarter" idx="18"/>
          </p:nvPr>
        </p:nvSpPr>
        <p:spPr>
          <a:xfrm>
            <a:off x="4067907" y="3780246"/>
            <a:ext cx="1687413" cy="434810"/>
          </a:xfrm>
        </p:spPr>
        <p:txBody>
          <a:bodyPr>
            <a:normAutofit/>
          </a:bodyPr>
          <a:lstStyle/>
          <a:p>
            <a:r>
              <a:rPr lang="en-US" sz="2400" dirty="0" smtClean="0"/>
              <a:t>600–800?</a:t>
            </a:r>
            <a:endParaRPr lang="en-US" sz="2400" dirty="0"/>
          </a:p>
        </p:txBody>
      </p:sp>
      <p:sp>
        <p:nvSpPr>
          <p:cNvPr id="11" name="Text Placeholder 10"/>
          <p:cNvSpPr>
            <a:spLocks noGrp="1"/>
          </p:cNvSpPr>
          <p:nvPr>
            <p:ph type="body" sz="quarter" idx="19"/>
          </p:nvPr>
        </p:nvSpPr>
        <p:spPr>
          <a:xfrm>
            <a:off x="6411846" y="3785580"/>
            <a:ext cx="1688663" cy="423922"/>
          </a:xfrm>
        </p:spPr>
        <p:txBody>
          <a:bodyPr>
            <a:normAutofit/>
          </a:bodyPr>
          <a:lstStyle/>
          <a:p>
            <a:r>
              <a:rPr lang="en-US" sz="2400" dirty="0" smtClean="0"/>
              <a:t>80–100</a:t>
            </a:r>
            <a:r>
              <a:rPr lang="en-US" sz="2200" dirty="0" smtClean="0"/>
              <a:t>?</a:t>
            </a:r>
            <a:endParaRPr lang="en-US" sz="2200" dirty="0"/>
          </a:p>
        </p:txBody>
      </p:sp>
      <p:sp>
        <p:nvSpPr>
          <p:cNvPr id="12" name="Text Placeholder 11"/>
          <p:cNvSpPr>
            <a:spLocks noGrp="1"/>
          </p:cNvSpPr>
          <p:nvPr>
            <p:ph type="body" sz="quarter" idx="20"/>
          </p:nvPr>
        </p:nvSpPr>
        <p:spPr>
          <a:xfrm>
            <a:off x="8736812" y="3776792"/>
            <a:ext cx="1684043" cy="427733"/>
          </a:xfrm>
        </p:spPr>
        <p:txBody>
          <a:bodyPr>
            <a:normAutofit/>
          </a:bodyPr>
          <a:lstStyle/>
          <a:p>
            <a:r>
              <a:rPr lang="en-US" sz="2400" dirty="0" smtClean="0"/>
              <a:t>20–30</a:t>
            </a:r>
            <a:endParaRPr lang="en-US" sz="2400" dirty="0"/>
          </a:p>
        </p:txBody>
      </p:sp>
      <p:sp>
        <p:nvSpPr>
          <p:cNvPr id="13" name="Text Placeholder 12"/>
          <p:cNvSpPr>
            <a:spLocks noGrp="1"/>
          </p:cNvSpPr>
          <p:nvPr>
            <p:ph type="body" sz="quarter" idx="21"/>
          </p:nvPr>
        </p:nvSpPr>
        <p:spPr/>
        <p:txBody>
          <a:bodyPr/>
          <a:lstStyle/>
          <a:p>
            <a:endParaRPr lang="en-US" sz="2400" dirty="0"/>
          </a:p>
        </p:txBody>
      </p:sp>
      <p:sp>
        <p:nvSpPr>
          <p:cNvPr id="14" name="Text Placeholder 13"/>
          <p:cNvSpPr>
            <a:spLocks noGrp="1"/>
          </p:cNvSpPr>
          <p:nvPr>
            <p:ph type="body" sz="quarter" idx="22"/>
          </p:nvPr>
        </p:nvSpPr>
        <p:spPr/>
        <p:txBody>
          <a:bodyPr/>
          <a:lstStyle/>
          <a:p>
            <a:endParaRPr lang="en-US" sz="2400" dirty="0"/>
          </a:p>
        </p:txBody>
      </p:sp>
      <p:sp>
        <p:nvSpPr>
          <p:cNvPr id="15" name="Text Placeholder 14"/>
          <p:cNvSpPr>
            <a:spLocks noGrp="1"/>
          </p:cNvSpPr>
          <p:nvPr>
            <p:ph type="body" sz="quarter" idx="23"/>
          </p:nvPr>
        </p:nvSpPr>
        <p:spPr/>
        <p:txBody>
          <a:bodyPr/>
          <a:lstStyle/>
          <a:p>
            <a:endParaRPr lang="en-US" sz="2400" dirty="0"/>
          </a:p>
        </p:txBody>
      </p:sp>
      <p:sp>
        <p:nvSpPr>
          <p:cNvPr id="16" name="Text Placeholder 15"/>
          <p:cNvSpPr>
            <a:spLocks noGrp="1"/>
          </p:cNvSpPr>
          <p:nvPr>
            <p:ph type="body" sz="quarter" idx="25"/>
          </p:nvPr>
        </p:nvSpPr>
        <p:spPr/>
        <p:txBody>
          <a:bodyPr/>
          <a:lstStyle/>
          <a:p>
            <a:endParaRPr lang="en-US" sz="2400" dirty="0"/>
          </a:p>
        </p:txBody>
      </p:sp>
      <p:sp>
        <p:nvSpPr>
          <p:cNvPr id="17" name="Text Placeholder 16"/>
          <p:cNvSpPr>
            <a:spLocks noGrp="1"/>
          </p:cNvSpPr>
          <p:nvPr>
            <p:ph type="body" sz="quarter" idx="26"/>
          </p:nvPr>
        </p:nvSpPr>
        <p:spPr>
          <a:xfrm>
            <a:off x="1724315" y="2296357"/>
            <a:ext cx="1679575" cy="895350"/>
          </a:xfrm>
        </p:spPr>
        <p:txBody>
          <a:bodyPr/>
          <a:lstStyle/>
          <a:p>
            <a:r>
              <a:rPr lang="en-US" dirty="0" smtClean="0"/>
              <a:t>USA &amp; Canada</a:t>
            </a:r>
            <a:endParaRPr lang="en-US" dirty="0"/>
          </a:p>
        </p:txBody>
      </p:sp>
      <p:sp>
        <p:nvSpPr>
          <p:cNvPr id="18" name="Text Placeholder 17"/>
          <p:cNvSpPr>
            <a:spLocks noGrp="1"/>
          </p:cNvSpPr>
          <p:nvPr>
            <p:ph type="body" sz="quarter" idx="27"/>
          </p:nvPr>
        </p:nvSpPr>
        <p:spPr>
          <a:xfrm>
            <a:off x="4063408" y="2296357"/>
            <a:ext cx="1679575" cy="529970"/>
          </a:xfrm>
        </p:spPr>
        <p:txBody>
          <a:bodyPr/>
          <a:lstStyle/>
          <a:p>
            <a:r>
              <a:rPr lang="en-US" dirty="0" smtClean="0"/>
              <a:t>Oregon</a:t>
            </a:r>
            <a:endParaRPr lang="en-US" dirty="0"/>
          </a:p>
        </p:txBody>
      </p:sp>
      <p:sp>
        <p:nvSpPr>
          <p:cNvPr id="19" name="Text Placeholder 18"/>
          <p:cNvSpPr>
            <a:spLocks noGrp="1"/>
          </p:cNvSpPr>
          <p:nvPr>
            <p:ph type="body" sz="quarter" idx="28"/>
          </p:nvPr>
        </p:nvSpPr>
        <p:spPr>
          <a:xfrm>
            <a:off x="6402501" y="2296357"/>
            <a:ext cx="1679575" cy="529970"/>
          </a:xfrm>
        </p:spPr>
        <p:txBody>
          <a:bodyPr/>
          <a:lstStyle/>
          <a:p>
            <a:r>
              <a:rPr lang="en-US" dirty="0" smtClean="0"/>
              <a:t>Portland</a:t>
            </a:r>
            <a:endParaRPr lang="en-US" dirty="0"/>
          </a:p>
        </p:txBody>
      </p:sp>
      <p:sp>
        <p:nvSpPr>
          <p:cNvPr id="20" name="Text Placeholder 19"/>
          <p:cNvSpPr>
            <a:spLocks noGrp="1"/>
          </p:cNvSpPr>
          <p:nvPr>
            <p:ph type="body" sz="quarter" idx="29"/>
          </p:nvPr>
        </p:nvSpPr>
        <p:spPr>
          <a:xfrm>
            <a:off x="8736812" y="2244402"/>
            <a:ext cx="1679575" cy="895349"/>
          </a:xfrm>
        </p:spPr>
        <p:txBody>
          <a:bodyPr>
            <a:normAutofit/>
          </a:bodyPr>
          <a:lstStyle/>
          <a:p>
            <a:r>
              <a:rPr lang="en-US" dirty="0" smtClean="0"/>
              <a:t>In a single garden</a:t>
            </a:r>
            <a:endParaRPr lang="en-US" dirty="0"/>
          </a:p>
        </p:txBody>
      </p:sp>
    </p:spTree>
    <p:extLst>
      <p:ext uri="{BB962C8B-B14F-4D97-AF65-F5344CB8AC3E}">
        <p14:creationId xmlns:p14="http://schemas.microsoft.com/office/powerpoint/2010/main" val="274132655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smtClean="0"/>
              <a:t>Native Bee Diversity</a:t>
            </a:r>
            <a:endParaRPr lang="en-US" dirty="0"/>
          </a:p>
        </p:txBody>
      </p:sp>
      <p:pic>
        <p:nvPicPr>
          <p:cNvPr id="10" name="Picture Placeholder 9"/>
          <p:cNvPicPr>
            <a:picLocks noGrp="1" noChangeAspect="1"/>
          </p:cNvPicPr>
          <p:nvPr>
            <p:ph type="pic" sz="quarter" idx="13"/>
          </p:nvPr>
        </p:nvPicPr>
        <p:blipFill rotWithShape="1">
          <a:blip r:embed="rId3" cstate="screen">
            <a:extLst>
              <a:ext uri="{28A0092B-C50C-407E-A947-70E740481C1C}">
                <a14:useLocalDpi xmlns:a14="http://schemas.microsoft.com/office/drawing/2010/main"/>
              </a:ext>
            </a:extLst>
          </a:blip>
          <a:srcRect/>
          <a:stretch/>
        </p:blipFill>
        <p:spPr/>
      </p:pic>
      <p:sp>
        <p:nvSpPr>
          <p:cNvPr id="9" name="Text Placeholder 8"/>
          <p:cNvSpPr>
            <a:spLocks noGrp="1"/>
          </p:cNvSpPr>
          <p:nvPr>
            <p:ph type="body" sz="quarter" idx="14"/>
          </p:nvPr>
        </p:nvSpPr>
        <p:spPr/>
        <p:txBody>
          <a:bodyPr/>
          <a:lstStyle/>
          <a:p>
            <a:r>
              <a:rPr lang="en-US" smtClean="0"/>
              <a:t>Photo: Stephen Buchmann</a:t>
            </a:r>
            <a:endParaRPr lang="en-US" dirty="0"/>
          </a:p>
        </p:txBody>
      </p:sp>
    </p:spTree>
    <p:extLst>
      <p:ext uri="{BB962C8B-B14F-4D97-AF65-F5344CB8AC3E}">
        <p14:creationId xmlns:p14="http://schemas.microsoft.com/office/powerpoint/2010/main" val="278075104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smtClean="0"/>
              <a:t>Native Bee Diversity</a:t>
            </a:r>
            <a:endParaRPr lang="en-US" dirty="0"/>
          </a:p>
        </p:txBody>
      </p:sp>
      <p:sp>
        <p:nvSpPr>
          <p:cNvPr id="8" name="Text Placeholder 7"/>
          <p:cNvSpPr>
            <a:spLocks noGrp="1"/>
          </p:cNvSpPr>
          <p:nvPr>
            <p:ph type="body" sz="quarter" idx="12"/>
          </p:nvPr>
        </p:nvSpPr>
        <p:spPr/>
        <p:txBody>
          <a:bodyPr anchor="ctr"/>
          <a:lstStyle/>
          <a:p>
            <a:endParaRPr lang="en-US" dirty="0"/>
          </a:p>
        </p:txBody>
      </p:sp>
      <p:sp>
        <p:nvSpPr>
          <p:cNvPr id="3" name="Picture Placeholder 2"/>
          <p:cNvSpPr>
            <a:spLocks noGrp="1"/>
          </p:cNvSpPr>
          <p:nvPr>
            <p:ph type="pic" sz="quarter" idx="13"/>
          </p:nvPr>
        </p:nvSpPr>
        <p:spPr/>
      </p:sp>
      <p:sp>
        <p:nvSpPr>
          <p:cNvPr id="4" name="Text Placeholder 3"/>
          <p:cNvSpPr>
            <a:spLocks noGrp="1"/>
          </p:cNvSpPr>
          <p:nvPr>
            <p:ph type="body" sz="quarter" idx="14"/>
          </p:nvPr>
        </p:nvSpPr>
        <p:spPr/>
        <p:txBody>
          <a:bodyPr/>
          <a:lstStyle/>
          <a:p>
            <a:endParaRPr lang="en-US"/>
          </a:p>
        </p:txBody>
      </p:sp>
      <p:sp>
        <p:nvSpPr>
          <p:cNvPr id="10" name="Text Placeholder 3"/>
          <p:cNvSpPr txBox="1">
            <a:spLocks/>
          </p:cNvSpPr>
          <p:nvPr/>
        </p:nvSpPr>
        <p:spPr>
          <a:xfrm>
            <a:off x="2744426" y="6300608"/>
            <a:ext cx="5199730" cy="336155"/>
          </a:xfrm>
          <a:prstGeom prst="rect">
            <a:avLst/>
          </a:prstGeom>
          <a:effectLst/>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1200" b="1" i="0" kern="1200">
                <a:solidFill>
                  <a:schemeClr val="bg1"/>
                </a:solidFill>
                <a:effectLst/>
                <a:latin typeface="Avenir Medium" charset="0"/>
                <a:ea typeface="Avenir Medium" charset="0"/>
                <a:cs typeface="Avenir Medium" charset="0"/>
              </a:defRPr>
            </a:lvl1pPr>
            <a:lvl2pPr marL="457200" indent="0" algn="l" defTabSz="914400" rtl="0" eaLnBrk="1" latinLnBrk="0" hangingPunct="1">
              <a:lnSpc>
                <a:spcPct val="90000"/>
              </a:lnSpc>
              <a:spcBef>
                <a:spcPts val="500"/>
              </a:spcBef>
              <a:buFont typeface="Arial"/>
              <a:buNone/>
              <a:defRPr sz="1200" b="0" i="0" kern="1200">
                <a:solidFill>
                  <a:srgbClr val="556779"/>
                </a:solidFill>
                <a:latin typeface="Avenir Medium" charset="0"/>
                <a:ea typeface="Avenir Medium" charset="0"/>
                <a:cs typeface="Avenir Medium" charset="0"/>
              </a:defRPr>
            </a:lvl2pPr>
            <a:lvl3pPr marL="914400" indent="0" algn="l" defTabSz="914400" rtl="0" eaLnBrk="1" latinLnBrk="0" hangingPunct="1">
              <a:lnSpc>
                <a:spcPct val="90000"/>
              </a:lnSpc>
              <a:spcBef>
                <a:spcPts val="500"/>
              </a:spcBef>
              <a:buFont typeface="Arial"/>
              <a:buNone/>
              <a:defRPr sz="1200" b="0" i="0" kern="1200">
                <a:solidFill>
                  <a:srgbClr val="556779"/>
                </a:solidFill>
                <a:latin typeface="Avenir Medium" charset="0"/>
                <a:ea typeface="Avenir Medium" charset="0"/>
                <a:cs typeface="Avenir Medium" charset="0"/>
              </a:defRPr>
            </a:lvl3pPr>
            <a:lvl4pPr marL="1371600" indent="0" algn="l" defTabSz="914400" rtl="0" eaLnBrk="1" latinLnBrk="0" hangingPunct="1">
              <a:lnSpc>
                <a:spcPct val="90000"/>
              </a:lnSpc>
              <a:spcBef>
                <a:spcPts val="500"/>
              </a:spcBef>
              <a:buFont typeface="Arial"/>
              <a:buNone/>
              <a:defRPr sz="1200" b="0" i="0" kern="1200">
                <a:solidFill>
                  <a:srgbClr val="556779"/>
                </a:solidFill>
                <a:latin typeface="Avenir Medium" charset="0"/>
                <a:ea typeface="Avenir Medium" charset="0"/>
                <a:cs typeface="Avenir Medium" charset="0"/>
              </a:defRPr>
            </a:lvl4pPr>
            <a:lvl5pPr marL="1828800" indent="0" algn="l" defTabSz="914400" rtl="0" eaLnBrk="1" latinLnBrk="0" hangingPunct="1">
              <a:lnSpc>
                <a:spcPct val="90000"/>
              </a:lnSpc>
              <a:spcBef>
                <a:spcPts val="500"/>
              </a:spcBef>
              <a:buFont typeface="Arial"/>
              <a:buNone/>
              <a:defRPr sz="1200" b="0" i="0" kern="1200">
                <a:solidFill>
                  <a:srgbClr val="556779"/>
                </a:solidFill>
                <a:latin typeface="Avenir Medium" charset="0"/>
                <a:ea typeface="Avenir Medium" charset="0"/>
                <a:cs typeface="Avenir Medium"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mtClean="0"/>
              <a:t>Photo: Metallic green sweat bee (Mace Vaughan)</a:t>
            </a:r>
            <a:endParaRPr lang="en-US" dirty="0"/>
          </a:p>
        </p:txBody>
      </p:sp>
      <p:pic>
        <p:nvPicPr>
          <p:cNvPr id="11" name="Picture Placeholder 7"/>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744425" y="1242811"/>
            <a:ext cx="6722304" cy="5041728"/>
          </a:xfrm>
          <a:prstGeom prst="rect">
            <a:avLst/>
          </a:prstGeom>
        </p:spPr>
      </p:pic>
    </p:spTree>
    <p:extLst>
      <p:ext uri="{BB962C8B-B14F-4D97-AF65-F5344CB8AC3E}">
        <p14:creationId xmlns:p14="http://schemas.microsoft.com/office/powerpoint/2010/main" val="167511728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3600" dirty="0" smtClean="0"/>
              <a:t>Native Bee Diversity</a:t>
            </a:r>
            <a:endParaRPr lang="en-US" sz="3600" dirty="0"/>
          </a:p>
        </p:txBody>
      </p:sp>
      <p:sp>
        <p:nvSpPr>
          <p:cNvPr id="6" name="Text Placeholder 5"/>
          <p:cNvSpPr>
            <a:spLocks noGrp="1"/>
          </p:cNvSpPr>
          <p:nvPr>
            <p:ph type="body" sz="quarter" idx="12"/>
          </p:nvPr>
        </p:nvSpPr>
        <p:spPr/>
        <p:txBody>
          <a:bodyPr anchor="ctr"/>
          <a:lstStyle/>
          <a:p>
            <a:endParaRPr lang="en-US" altLang="en-US" dirty="0">
              <a:ea typeface="ＭＳ Ｐゴシック" pitchFamily="34" charset="-128"/>
            </a:endParaRPr>
          </a:p>
        </p:txBody>
      </p:sp>
      <p:sp>
        <p:nvSpPr>
          <p:cNvPr id="3" name="Picture Placeholder 2"/>
          <p:cNvSpPr>
            <a:spLocks noGrp="1"/>
          </p:cNvSpPr>
          <p:nvPr>
            <p:ph type="pic" sz="quarter" idx="13"/>
          </p:nvPr>
        </p:nvSpPr>
        <p:spPr/>
      </p:sp>
      <p:sp>
        <p:nvSpPr>
          <p:cNvPr id="5" name="Text Placeholder 4"/>
          <p:cNvSpPr>
            <a:spLocks noGrp="1"/>
          </p:cNvSpPr>
          <p:nvPr>
            <p:ph type="body" sz="quarter" idx="14"/>
          </p:nvPr>
        </p:nvSpPr>
        <p:spPr/>
        <p:txBody>
          <a:bodyPr/>
          <a:lstStyle/>
          <a:p>
            <a:endParaRPr lang="en-US"/>
          </a:p>
        </p:txBody>
      </p:sp>
      <p:pic>
        <p:nvPicPr>
          <p:cNvPr id="8" name="Picture Placeholder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744425" y="1242811"/>
            <a:ext cx="6722304" cy="5041728"/>
          </a:xfrm>
          <a:prstGeom prst="rect">
            <a:avLst/>
          </a:prstGeom>
        </p:spPr>
      </p:pic>
      <p:sp>
        <p:nvSpPr>
          <p:cNvPr id="9" name="Text Placeholder 3"/>
          <p:cNvSpPr txBox="1">
            <a:spLocks/>
          </p:cNvSpPr>
          <p:nvPr/>
        </p:nvSpPr>
        <p:spPr>
          <a:xfrm>
            <a:off x="2744426" y="6300608"/>
            <a:ext cx="5199730" cy="336155"/>
          </a:xfrm>
          <a:prstGeom prst="rect">
            <a:avLst/>
          </a:prstGeom>
          <a:effectLst/>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1200" b="1" i="0" kern="1200">
                <a:solidFill>
                  <a:schemeClr val="bg1"/>
                </a:solidFill>
                <a:effectLst/>
                <a:latin typeface="Avenir Medium" charset="0"/>
                <a:ea typeface="Avenir Medium" charset="0"/>
                <a:cs typeface="Avenir Medium" charset="0"/>
              </a:defRPr>
            </a:lvl1pPr>
            <a:lvl2pPr marL="457200" indent="0" algn="l" defTabSz="914400" rtl="0" eaLnBrk="1" latinLnBrk="0" hangingPunct="1">
              <a:lnSpc>
                <a:spcPct val="90000"/>
              </a:lnSpc>
              <a:spcBef>
                <a:spcPts val="500"/>
              </a:spcBef>
              <a:buFont typeface="Arial"/>
              <a:buNone/>
              <a:defRPr sz="1200" b="0" i="0" kern="1200">
                <a:solidFill>
                  <a:srgbClr val="556779"/>
                </a:solidFill>
                <a:latin typeface="Avenir Medium" charset="0"/>
                <a:ea typeface="Avenir Medium" charset="0"/>
                <a:cs typeface="Avenir Medium" charset="0"/>
              </a:defRPr>
            </a:lvl2pPr>
            <a:lvl3pPr marL="914400" indent="0" algn="l" defTabSz="914400" rtl="0" eaLnBrk="1" latinLnBrk="0" hangingPunct="1">
              <a:lnSpc>
                <a:spcPct val="90000"/>
              </a:lnSpc>
              <a:spcBef>
                <a:spcPts val="500"/>
              </a:spcBef>
              <a:buFont typeface="Arial"/>
              <a:buNone/>
              <a:defRPr sz="1200" b="0" i="0" kern="1200">
                <a:solidFill>
                  <a:srgbClr val="556779"/>
                </a:solidFill>
                <a:latin typeface="Avenir Medium" charset="0"/>
                <a:ea typeface="Avenir Medium" charset="0"/>
                <a:cs typeface="Avenir Medium" charset="0"/>
              </a:defRPr>
            </a:lvl3pPr>
            <a:lvl4pPr marL="1371600" indent="0" algn="l" defTabSz="914400" rtl="0" eaLnBrk="1" latinLnBrk="0" hangingPunct="1">
              <a:lnSpc>
                <a:spcPct val="90000"/>
              </a:lnSpc>
              <a:spcBef>
                <a:spcPts val="500"/>
              </a:spcBef>
              <a:buFont typeface="Arial"/>
              <a:buNone/>
              <a:defRPr sz="1200" b="0" i="0" kern="1200">
                <a:solidFill>
                  <a:srgbClr val="556779"/>
                </a:solidFill>
                <a:latin typeface="Avenir Medium" charset="0"/>
                <a:ea typeface="Avenir Medium" charset="0"/>
                <a:cs typeface="Avenir Medium" charset="0"/>
              </a:defRPr>
            </a:lvl4pPr>
            <a:lvl5pPr marL="1828800" indent="0" algn="l" defTabSz="914400" rtl="0" eaLnBrk="1" latinLnBrk="0" hangingPunct="1">
              <a:lnSpc>
                <a:spcPct val="90000"/>
              </a:lnSpc>
              <a:spcBef>
                <a:spcPts val="500"/>
              </a:spcBef>
              <a:buFont typeface="Arial"/>
              <a:buNone/>
              <a:defRPr sz="1200" b="0" i="0" kern="1200">
                <a:solidFill>
                  <a:srgbClr val="556779"/>
                </a:solidFill>
                <a:latin typeface="Avenir Medium" charset="0"/>
                <a:ea typeface="Avenir Medium" charset="0"/>
                <a:cs typeface="Avenir Medium"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mtClean="0"/>
              <a:t>Photo: Green leafcutter bee (Xerces Society / Mace Vaughan)</a:t>
            </a:r>
            <a:endParaRPr lang="en-US" dirty="0"/>
          </a:p>
        </p:txBody>
      </p:sp>
    </p:spTree>
    <p:extLst>
      <p:ext uri="{BB962C8B-B14F-4D97-AF65-F5344CB8AC3E}">
        <p14:creationId xmlns:p14="http://schemas.microsoft.com/office/powerpoint/2010/main" val="33755072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p:cNvSpPr>
            <a:spLocks noGrp="1"/>
          </p:cNvSpPr>
          <p:nvPr>
            <p:ph type="ctrTitle"/>
          </p:nvPr>
        </p:nvSpPr>
        <p:spPr>
          <a:xfrm>
            <a:off x="800472" y="295621"/>
            <a:ext cx="10610210" cy="701731"/>
          </a:xfrm>
        </p:spPr>
        <p:txBody>
          <a:bodyPr>
            <a:normAutofit/>
          </a:bodyPr>
          <a:lstStyle/>
          <a:p>
            <a:r>
              <a:rPr lang="en-US" dirty="0" smtClean="0"/>
              <a:t>Native Bee Diversity</a:t>
            </a:r>
            <a:endParaRPr lang="en-US" dirty="0"/>
          </a:p>
        </p:txBody>
      </p:sp>
      <p:sp>
        <p:nvSpPr>
          <p:cNvPr id="2" name="Text Placeholder 1"/>
          <p:cNvSpPr>
            <a:spLocks noGrp="1"/>
          </p:cNvSpPr>
          <p:nvPr>
            <p:ph type="body" sz="quarter" idx="14"/>
          </p:nvPr>
        </p:nvSpPr>
        <p:spPr/>
        <p:txBody>
          <a:bodyPr/>
          <a:lstStyle/>
          <a:p>
            <a:endParaRPr lang="en-US"/>
          </a:p>
        </p:txBody>
      </p:sp>
      <p:pic>
        <p:nvPicPr>
          <p:cNvPr id="7" name="Picture Placeholder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896825" y="1240231"/>
            <a:ext cx="6722304" cy="5041728"/>
          </a:xfrm>
          <a:prstGeom prst="rect">
            <a:avLst/>
          </a:prstGeom>
          <a:ln w="6350">
            <a:solidFill>
              <a:schemeClr val="bg1">
                <a:lumMod val="65000"/>
              </a:schemeClr>
            </a:solidFill>
          </a:ln>
        </p:spPr>
      </p:pic>
      <p:sp>
        <p:nvSpPr>
          <p:cNvPr id="8" name="Text Placeholder 3"/>
          <p:cNvSpPr txBox="1">
            <a:spLocks/>
          </p:cNvSpPr>
          <p:nvPr/>
        </p:nvSpPr>
        <p:spPr>
          <a:xfrm>
            <a:off x="2896826" y="6298028"/>
            <a:ext cx="5199730" cy="336155"/>
          </a:xfrm>
          <a:prstGeom prst="rect">
            <a:avLst/>
          </a:prstGeom>
          <a:effectLst/>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1050" b="0" i="0" kern="1200">
                <a:solidFill>
                  <a:schemeClr val="bg1"/>
                </a:solidFill>
                <a:effectLst/>
                <a:latin typeface="Avenir Medium" charset="0"/>
                <a:ea typeface="Avenir Medium" charset="0"/>
                <a:cs typeface="Avenir Medium" charset="0"/>
              </a:defRPr>
            </a:lvl1pPr>
            <a:lvl2pPr marL="457200" indent="0" algn="l" defTabSz="914400" rtl="0" eaLnBrk="1" latinLnBrk="0" hangingPunct="1">
              <a:lnSpc>
                <a:spcPct val="90000"/>
              </a:lnSpc>
              <a:spcBef>
                <a:spcPts val="500"/>
              </a:spcBef>
              <a:buFont typeface="Arial"/>
              <a:buNone/>
              <a:defRPr sz="1200" b="0" i="0" kern="1200">
                <a:solidFill>
                  <a:srgbClr val="556779"/>
                </a:solidFill>
                <a:latin typeface="Avenir Medium" charset="0"/>
                <a:ea typeface="Avenir Medium" charset="0"/>
                <a:cs typeface="Avenir Medium" charset="0"/>
              </a:defRPr>
            </a:lvl2pPr>
            <a:lvl3pPr marL="914400" indent="0" algn="l" defTabSz="914400" rtl="0" eaLnBrk="1" latinLnBrk="0" hangingPunct="1">
              <a:lnSpc>
                <a:spcPct val="90000"/>
              </a:lnSpc>
              <a:spcBef>
                <a:spcPts val="500"/>
              </a:spcBef>
              <a:buFont typeface="Arial"/>
              <a:buNone/>
              <a:defRPr sz="1200" b="0" i="0" kern="1200">
                <a:solidFill>
                  <a:srgbClr val="556779"/>
                </a:solidFill>
                <a:latin typeface="Avenir Medium" charset="0"/>
                <a:ea typeface="Avenir Medium" charset="0"/>
                <a:cs typeface="Avenir Medium" charset="0"/>
              </a:defRPr>
            </a:lvl3pPr>
            <a:lvl4pPr marL="1371600" indent="0" algn="l" defTabSz="914400" rtl="0" eaLnBrk="1" latinLnBrk="0" hangingPunct="1">
              <a:lnSpc>
                <a:spcPct val="90000"/>
              </a:lnSpc>
              <a:spcBef>
                <a:spcPts val="500"/>
              </a:spcBef>
              <a:buFont typeface="Arial"/>
              <a:buNone/>
              <a:defRPr sz="1200" b="0" i="0" kern="1200">
                <a:solidFill>
                  <a:srgbClr val="556779"/>
                </a:solidFill>
                <a:latin typeface="Avenir Medium" charset="0"/>
                <a:ea typeface="Avenir Medium" charset="0"/>
                <a:cs typeface="Avenir Medium" charset="0"/>
              </a:defRPr>
            </a:lvl4pPr>
            <a:lvl5pPr marL="1828800" indent="0" algn="l" defTabSz="914400" rtl="0" eaLnBrk="1" latinLnBrk="0" hangingPunct="1">
              <a:lnSpc>
                <a:spcPct val="90000"/>
              </a:lnSpc>
              <a:spcBef>
                <a:spcPts val="500"/>
              </a:spcBef>
              <a:buFont typeface="Arial"/>
              <a:buNone/>
              <a:defRPr sz="1200" b="0" i="0" kern="1200">
                <a:solidFill>
                  <a:srgbClr val="556779"/>
                </a:solidFill>
                <a:latin typeface="Avenir Medium" charset="0"/>
                <a:ea typeface="Avenir Medium" charset="0"/>
                <a:cs typeface="Avenir Medium"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mtClean="0"/>
              <a:t>Photo: Long-horned bee (female) (Mace Vaughan)</a:t>
            </a:r>
          </a:p>
          <a:p>
            <a:endParaRPr lang="en-US" dirty="0"/>
          </a:p>
        </p:txBody>
      </p:sp>
    </p:spTree>
    <p:extLst>
      <p:ext uri="{BB962C8B-B14F-4D97-AF65-F5344CB8AC3E}">
        <p14:creationId xmlns:p14="http://schemas.microsoft.com/office/powerpoint/2010/main" val="82118234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3600" dirty="0" smtClean="0"/>
              <a:t>Native Bee Diversity</a:t>
            </a:r>
            <a:endParaRPr lang="en-US" sz="3600" dirty="0"/>
          </a:p>
        </p:txBody>
      </p:sp>
      <p:sp>
        <p:nvSpPr>
          <p:cNvPr id="3" name="TextBox 2"/>
          <p:cNvSpPr txBox="1"/>
          <p:nvPr/>
        </p:nvSpPr>
        <p:spPr>
          <a:xfrm>
            <a:off x="2744425" y="6293440"/>
            <a:ext cx="5599997" cy="261610"/>
          </a:xfrm>
          <a:prstGeom prst="rect">
            <a:avLst/>
          </a:prstGeom>
          <a:noFill/>
        </p:spPr>
        <p:txBody>
          <a:bodyPr wrap="square" rtlCol="0">
            <a:spAutoFit/>
          </a:bodyPr>
          <a:lstStyle/>
          <a:p>
            <a:r>
              <a:rPr lang="en-US" sz="1050" dirty="0" smtClean="0">
                <a:solidFill>
                  <a:prstClr val="white"/>
                </a:solidFill>
                <a:latin typeface="Avenir Roman"/>
              </a:rPr>
              <a:t>Photo: USGS Bee Inventory and Monitoring Lab </a:t>
            </a:r>
            <a:endParaRPr lang="en-US" sz="1050" dirty="0">
              <a:solidFill>
                <a:prstClr val="white"/>
              </a:solidFill>
              <a:latin typeface="Avenir Roman"/>
            </a:endParaRPr>
          </a:p>
        </p:txBody>
      </p:sp>
      <p:pic>
        <p:nvPicPr>
          <p:cNvPr id="5" name="Picture Placeholder 4"/>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415724583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8592930" y="4699041"/>
            <a:ext cx="2333677" cy="1097280"/>
          </a:xfrm>
          <a:prstGeom prst="rect">
            <a:avLst/>
          </a:prstGeom>
          <a:solidFill>
            <a:srgbClr val="556779"/>
          </a:solidFill>
        </p:spPr>
        <p:txBody>
          <a:bodyPr wrap="square" rtlCol="0">
            <a:spAutoFit/>
          </a:bodyPr>
          <a:lstStyle/>
          <a:p>
            <a:endParaRPr lang="en-US" dirty="0"/>
          </a:p>
        </p:txBody>
      </p:sp>
      <p:sp>
        <p:nvSpPr>
          <p:cNvPr id="3" name="Title 2"/>
          <p:cNvSpPr>
            <a:spLocks noGrp="1"/>
          </p:cNvSpPr>
          <p:nvPr>
            <p:ph type="ctrTitle"/>
          </p:nvPr>
        </p:nvSpPr>
        <p:spPr/>
        <p:txBody>
          <a:bodyPr>
            <a:normAutofit/>
          </a:bodyPr>
          <a:lstStyle/>
          <a:p>
            <a:r>
              <a:rPr lang="en-US" dirty="0" smtClean="0"/>
              <a:t>Protecting the Life That Sustains Us</a:t>
            </a:r>
            <a:endParaRPr lang="en-US" dirty="0"/>
          </a:p>
        </p:txBody>
      </p:sp>
      <p:pic>
        <p:nvPicPr>
          <p:cNvPr id="5" name="Picture Placeholder 4"/>
          <p:cNvPicPr>
            <a:picLocks noGrp="1" noChangeAspect="1"/>
          </p:cNvPicPr>
          <p:nvPr>
            <p:ph type="pic" sz="quarter" idx="13"/>
          </p:nvPr>
        </p:nvPicPr>
        <p:blipFill rotWithShape="1">
          <a:blip r:embed="rId3">
            <a:extLst>
              <a:ext uri="{28A0092B-C50C-407E-A947-70E740481C1C}">
                <a14:useLocalDpi xmlns:a14="http://schemas.microsoft.com/office/drawing/2010/main"/>
              </a:ext>
            </a:extLst>
          </a:blip>
          <a:srcRect/>
          <a:stretch/>
        </p:blipFill>
        <p:spPr>
          <a:xfrm>
            <a:off x="8592930" y="1787704"/>
            <a:ext cx="2333677" cy="3459977"/>
          </a:xfrm>
          <a:ln w="3175">
            <a:solidFill>
              <a:srgbClr val="556779"/>
            </a:solidFill>
          </a:ln>
        </p:spPr>
      </p:pic>
      <p:pic>
        <p:nvPicPr>
          <p:cNvPr id="15" name="Picture Placeholder 14"/>
          <p:cNvPicPr>
            <a:picLocks noGrp="1" noChangeAspect="1"/>
          </p:cNvPicPr>
          <p:nvPr>
            <p:ph type="pic" sz="quarter" idx="14"/>
          </p:nvPr>
        </p:nvPicPr>
        <p:blipFill rotWithShape="1">
          <a:blip r:embed="rId4">
            <a:extLst>
              <a:ext uri="{28A0092B-C50C-407E-A947-70E740481C1C}">
                <a14:useLocalDpi xmlns:a14="http://schemas.microsoft.com/office/drawing/2010/main"/>
              </a:ext>
            </a:extLst>
          </a:blip>
          <a:srcRect/>
          <a:stretch/>
        </p:blipFill>
        <p:spPr/>
      </p:pic>
      <p:pic>
        <p:nvPicPr>
          <p:cNvPr id="17" name="Picture Placeholder 16"/>
          <p:cNvPicPr>
            <a:picLocks noGrp="1" noChangeAspect="1"/>
          </p:cNvPicPr>
          <p:nvPr>
            <p:ph type="pic" sz="quarter" idx="15"/>
          </p:nvPr>
        </p:nvPicPr>
        <p:blipFill>
          <a:blip r:embed="rId5">
            <a:extLst>
              <a:ext uri="{28A0092B-C50C-407E-A947-70E740481C1C}">
                <a14:useLocalDpi xmlns:a14="http://schemas.microsoft.com/office/drawing/2010/main"/>
              </a:ext>
            </a:extLst>
          </a:blip>
          <a:srcRect/>
          <a:stretch>
            <a:fillRect/>
          </a:stretch>
        </p:blipFill>
        <p:spPr/>
      </p:pic>
      <p:sp>
        <p:nvSpPr>
          <p:cNvPr id="8" name="Text Placeholder 7"/>
          <p:cNvSpPr>
            <a:spLocks noGrp="1"/>
          </p:cNvSpPr>
          <p:nvPr>
            <p:ph type="body" sz="quarter" idx="26"/>
          </p:nvPr>
        </p:nvSpPr>
        <p:spPr>
          <a:xfrm>
            <a:off x="1642369" y="1474748"/>
            <a:ext cx="4185564" cy="1760854"/>
          </a:xfrm>
        </p:spPr>
        <p:txBody>
          <a:bodyPr>
            <a:normAutofit lnSpcReduction="10000"/>
          </a:bodyPr>
          <a:lstStyle/>
          <a:p>
            <a:pPr marL="342900" indent="-342900">
              <a:buFont typeface="Arial" panose="020B0604020202020204" pitchFamily="34" charset="0"/>
              <a:buChar char="•"/>
            </a:pPr>
            <a:r>
              <a:rPr lang="en-US" dirty="0" smtClean="0"/>
              <a:t>Conservation</a:t>
            </a:r>
          </a:p>
          <a:p>
            <a:pPr marL="342900" indent="-342900">
              <a:buFont typeface="Arial" panose="020B0604020202020204" pitchFamily="34" charset="0"/>
              <a:buChar char="•"/>
            </a:pPr>
            <a:r>
              <a:rPr lang="en-US" dirty="0"/>
              <a:t>Advocacy</a:t>
            </a:r>
          </a:p>
          <a:p>
            <a:pPr marL="342900" indent="-342900">
              <a:buFont typeface="Arial" panose="020B0604020202020204" pitchFamily="34" charset="0"/>
              <a:buChar char="•"/>
            </a:pPr>
            <a:r>
              <a:rPr lang="en-US" dirty="0" smtClean="0"/>
              <a:t>Research</a:t>
            </a:r>
          </a:p>
          <a:p>
            <a:pPr marL="342900" indent="-342900">
              <a:buFont typeface="Arial" panose="020B0604020202020204" pitchFamily="34" charset="0"/>
              <a:buChar char="•"/>
            </a:pPr>
            <a:r>
              <a:rPr lang="en-US" dirty="0" smtClean="0"/>
              <a:t>Education</a:t>
            </a:r>
          </a:p>
        </p:txBody>
      </p:sp>
      <p:sp>
        <p:nvSpPr>
          <p:cNvPr id="14" name="Text Placeholder 13"/>
          <p:cNvSpPr>
            <a:spLocks noGrp="1"/>
          </p:cNvSpPr>
          <p:nvPr>
            <p:ph type="body" sz="quarter" idx="29"/>
          </p:nvPr>
        </p:nvSpPr>
        <p:spPr/>
        <p:txBody>
          <a:bodyPr/>
          <a:lstStyle/>
          <a:p>
            <a:r>
              <a:rPr lang="en-US" dirty="0">
                <a:latin typeface="Avenir Roman"/>
              </a:rPr>
              <a:t>Photos: Paul Jepson; Dick </a:t>
            </a:r>
            <a:r>
              <a:rPr lang="en-US" dirty="0" smtClean="0">
                <a:latin typeface="Avenir Roman"/>
              </a:rPr>
              <a:t>Dewey; Xerces Society/Brianna Borders</a:t>
            </a:r>
            <a:endParaRPr lang="en-US" dirty="0">
              <a:latin typeface="Avenir Roman"/>
            </a:endParaRPr>
          </a:p>
        </p:txBody>
      </p:sp>
      <p:pic>
        <p:nvPicPr>
          <p:cNvPr id="21" name="Picture 20"/>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137723" y="3579916"/>
            <a:ext cx="2333677" cy="2246952"/>
          </a:xfrm>
          <a:prstGeom prst="rect">
            <a:avLst/>
          </a:prstGeom>
          <a:ln w="3175">
            <a:solidFill>
              <a:srgbClr val="556779"/>
            </a:solidFill>
          </a:ln>
        </p:spPr>
      </p:pic>
    </p:spTree>
    <p:extLst>
      <p:ext uri="{BB962C8B-B14F-4D97-AF65-F5344CB8AC3E}">
        <p14:creationId xmlns:p14="http://schemas.microsoft.com/office/powerpoint/2010/main" val="407027682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3600" dirty="0" smtClean="0"/>
              <a:t>Native Bee Diversity</a:t>
            </a:r>
            <a:endParaRPr lang="en-US" sz="3600" dirty="0"/>
          </a:p>
        </p:txBody>
      </p:sp>
      <p:sp>
        <p:nvSpPr>
          <p:cNvPr id="3" name="Text Placeholder 2"/>
          <p:cNvSpPr>
            <a:spLocks noGrp="1"/>
          </p:cNvSpPr>
          <p:nvPr>
            <p:ph type="body" sz="quarter" idx="12"/>
          </p:nvPr>
        </p:nvSpPr>
        <p:spPr/>
        <p:txBody>
          <a:bodyPr anchor="ctr"/>
          <a:lstStyle/>
          <a:p>
            <a:endParaRPr lang="en-US" altLang="en-US" dirty="0">
              <a:ea typeface="ＭＳ Ｐゴシック" pitchFamily="34" charset="-128"/>
            </a:endParaRPr>
          </a:p>
        </p:txBody>
      </p:sp>
      <p:sp>
        <p:nvSpPr>
          <p:cNvPr id="5" name="Text Placeholder 4"/>
          <p:cNvSpPr>
            <a:spLocks noGrp="1"/>
          </p:cNvSpPr>
          <p:nvPr>
            <p:ph type="body" sz="quarter" idx="14"/>
          </p:nvPr>
        </p:nvSpPr>
        <p:spPr>
          <a:xfrm>
            <a:off x="800100" y="6435344"/>
            <a:ext cx="6043952" cy="336155"/>
          </a:xfrm>
        </p:spPr>
        <p:txBody>
          <a:bodyPr/>
          <a:lstStyle/>
          <a:p>
            <a:r>
              <a:rPr lang="en-US" sz="1050" b="0" dirty="0" smtClean="0"/>
              <a:t>Photo: </a:t>
            </a:r>
            <a:r>
              <a:rPr lang="en-US" sz="1050" b="0" dirty="0">
                <a:solidFill>
                  <a:prstClr val="white"/>
                </a:solidFill>
                <a:latin typeface="Avenir Roman"/>
              </a:rPr>
              <a:t>USGS Bee Inventory and Monitoring Lab</a:t>
            </a:r>
            <a:endParaRPr lang="en-US" sz="1050" b="0" dirty="0"/>
          </a:p>
        </p:txBody>
      </p:sp>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786935" y="1230762"/>
            <a:ext cx="6637283" cy="5152191"/>
          </a:xfrm>
          <a:prstGeom prst="rect">
            <a:avLst/>
          </a:prstGeom>
        </p:spPr>
      </p:pic>
    </p:spTree>
    <p:extLst>
      <p:ext uri="{BB962C8B-B14F-4D97-AF65-F5344CB8AC3E}">
        <p14:creationId xmlns:p14="http://schemas.microsoft.com/office/powerpoint/2010/main" val="303392335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4"/>
          </p:nvPr>
        </p:nvSpPr>
        <p:spPr/>
        <p:txBody>
          <a:bodyPr/>
          <a:lstStyle/>
          <a:p>
            <a:r>
              <a:rPr lang="en-US" dirty="0" smtClean="0"/>
              <a:t>Photo: Matthew Shepherd</a:t>
            </a:r>
            <a:endParaRPr lang="en-US" dirty="0"/>
          </a:p>
        </p:txBody>
      </p:sp>
      <p:sp>
        <p:nvSpPr>
          <p:cNvPr id="3" name="Title 2"/>
          <p:cNvSpPr>
            <a:spLocks noGrp="1"/>
          </p:cNvSpPr>
          <p:nvPr>
            <p:ph type="ctrTitle"/>
          </p:nvPr>
        </p:nvSpPr>
        <p:spPr/>
        <p:txBody>
          <a:bodyPr>
            <a:normAutofit fontScale="90000"/>
          </a:bodyPr>
          <a:lstStyle/>
          <a:p>
            <a:r>
              <a:rPr lang="en-US" dirty="0" smtClean="0"/>
              <a:t>Wasps are Not Bees</a:t>
            </a:r>
            <a:endParaRPr lang="en-US" dirty="0"/>
          </a:p>
        </p:txBody>
      </p:sp>
      <p:pic>
        <p:nvPicPr>
          <p:cNvPr id="9" name="Picture Placeholder 8"/>
          <p:cNvPicPr>
            <a:picLocks noGrp="1" noChangeAspect="1"/>
          </p:cNvPicPr>
          <p:nvPr>
            <p:ph type="pic" sz="quarter" idx="13"/>
          </p:nvPr>
        </p:nvPicPr>
        <p:blipFill rotWithShape="1">
          <a:blip r:embed="rId3" cstate="screen">
            <a:extLst>
              <a:ext uri="{28A0092B-C50C-407E-A947-70E740481C1C}">
                <a14:useLocalDpi xmlns:a14="http://schemas.microsoft.com/office/drawing/2010/main"/>
              </a:ext>
            </a:extLst>
          </a:blip>
          <a:srcRect/>
          <a:stretch/>
        </p:blipFill>
        <p:spPr/>
      </p:pic>
    </p:spTree>
    <p:extLst>
      <p:ext uri="{BB962C8B-B14F-4D97-AF65-F5344CB8AC3E}">
        <p14:creationId xmlns:p14="http://schemas.microsoft.com/office/powerpoint/2010/main" val="352731704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smtClean="0"/>
              <a:t>Natural History</a:t>
            </a:r>
            <a:endParaRPr lang="en-US" dirty="0"/>
          </a:p>
        </p:txBody>
      </p:sp>
      <p:sp>
        <p:nvSpPr>
          <p:cNvPr id="6" name="Text Placeholder 5"/>
          <p:cNvSpPr>
            <a:spLocks noGrp="1"/>
          </p:cNvSpPr>
          <p:nvPr>
            <p:ph type="body" sz="quarter" idx="12"/>
          </p:nvPr>
        </p:nvSpPr>
        <p:spPr/>
        <p:txBody>
          <a:bodyPr/>
          <a:lstStyle/>
          <a:p>
            <a:endParaRPr lang="en-US"/>
          </a:p>
        </p:txBody>
      </p:sp>
      <p:sp>
        <p:nvSpPr>
          <p:cNvPr id="7" name="Text Placeholder 6"/>
          <p:cNvSpPr>
            <a:spLocks noGrp="1"/>
          </p:cNvSpPr>
          <p:nvPr>
            <p:ph type="body" sz="quarter" idx="13"/>
          </p:nvPr>
        </p:nvSpPr>
        <p:spPr/>
        <p:txBody>
          <a:bodyPr/>
          <a:lstStyle/>
          <a:p>
            <a:r>
              <a:rPr lang="en-US" dirty="0" smtClean="0"/>
              <a:t>Photo: Rollin </a:t>
            </a:r>
            <a:r>
              <a:rPr lang="en-US" dirty="0" err="1" smtClean="0"/>
              <a:t>Coville</a:t>
            </a:r>
            <a:endParaRPr lang="en-US" dirty="0"/>
          </a:p>
        </p:txBody>
      </p:sp>
    </p:spTree>
    <p:extLst>
      <p:ext uri="{BB962C8B-B14F-4D97-AF65-F5344CB8AC3E}">
        <p14:creationId xmlns:p14="http://schemas.microsoft.com/office/powerpoint/2010/main" val="74573387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AutoShape 3"/>
          <p:cNvSpPr>
            <a:spLocks noChangeArrowheads="1"/>
          </p:cNvSpPr>
          <p:nvPr/>
        </p:nvSpPr>
        <p:spPr bwMode="auto">
          <a:xfrm rot="5400000">
            <a:off x="7405370" y="3027906"/>
            <a:ext cx="3721503" cy="2237698"/>
          </a:xfrm>
          <a:prstGeom prst="curvedDownArrow">
            <a:avLst>
              <a:gd name="adj1" fmla="val 27786"/>
              <a:gd name="adj2" fmla="val 55918"/>
              <a:gd name="adj3" fmla="val 20139"/>
            </a:avLst>
          </a:prstGeom>
          <a:solidFill>
            <a:srgbClr val="ACC37E"/>
          </a:solidFill>
          <a:ln w="9525">
            <a:solidFill>
              <a:schemeClr val="tx1"/>
            </a:solidFill>
            <a:miter lim="800000"/>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a:p>
        </p:txBody>
      </p:sp>
      <p:sp>
        <p:nvSpPr>
          <p:cNvPr id="6" name="Title 5"/>
          <p:cNvSpPr>
            <a:spLocks noGrp="1"/>
          </p:cNvSpPr>
          <p:nvPr>
            <p:ph type="ctrTitle"/>
          </p:nvPr>
        </p:nvSpPr>
        <p:spPr/>
        <p:txBody>
          <a:bodyPr/>
          <a:lstStyle/>
          <a:p>
            <a:r>
              <a:rPr lang="en-US" dirty="0" smtClean="0"/>
              <a:t>Solitary Bee Life Cycle</a:t>
            </a:r>
            <a:endParaRPr lang="en-US" dirty="0"/>
          </a:p>
        </p:txBody>
      </p:sp>
      <p:sp>
        <p:nvSpPr>
          <p:cNvPr id="7" name="Text Placeholder 6"/>
          <p:cNvSpPr>
            <a:spLocks noGrp="1"/>
          </p:cNvSpPr>
          <p:nvPr>
            <p:ph type="body" sz="quarter" idx="12"/>
          </p:nvPr>
        </p:nvSpPr>
        <p:spPr/>
        <p:txBody>
          <a:bodyPr>
            <a:normAutofit/>
          </a:bodyPr>
          <a:lstStyle/>
          <a:p>
            <a:r>
              <a:rPr lang="en-US" dirty="0" smtClean="0"/>
              <a:t>Up to a year to develop before </a:t>
            </a:r>
            <a:r>
              <a:rPr lang="en-US" dirty="0"/>
              <a:t>emerging to spend a few weeks as an adult</a:t>
            </a:r>
            <a:r>
              <a:rPr lang="en-US" dirty="0" smtClean="0"/>
              <a:t>.</a:t>
            </a:r>
            <a:endParaRPr lang="en-US" dirty="0"/>
          </a:p>
        </p:txBody>
      </p:sp>
      <p:sp>
        <p:nvSpPr>
          <p:cNvPr id="9" name="Text Placeholder 8"/>
          <p:cNvSpPr>
            <a:spLocks noGrp="1"/>
          </p:cNvSpPr>
          <p:nvPr>
            <p:ph type="body" sz="quarter" idx="14"/>
          </p:nvPr>
        </p:nvSpPr>
        <p:spPr>
          <a:xfrm>
            <a:off x="0" y="6598666"/>
            <a:ext cx="4876800" cy="259334"/>
          </a:xfrm>
        </p:spPr>
        <p:txBody>
          <a:bodyPr/>
          <a:lstStyle/>
          <a:p>
            <a:r>
              <a:rPr lang="en-US" dirty="0" smtClean="0"/>
              <a:t>Photos: Xerces Society/Mace Vaughan; Dennis Briggs (3); Robbin Thorp.</a:t>
            </a:r>
            <a:endParaRPr lang="en-US" dirty="0"/>
          </a:p>
        </p:txBody>
      </p:sp>
      <p:sp>
        <p:nvSpPr>
          <p:cNvPr id="12" name="AutoShape 3"/>
          <p:cNvSpPr>
            <a:spLocks noChangeArrowheads="1"/>
          </p:cNvSpPr>
          <p:nvPr/>
        </p:nvSpPr>
        <p:spPr bwMode="auto">
          <a:xfrm rot="16196560">
            <a:off x="756239" y="2567363"/>
            <a:ext cx="3850219" cy="2553188"/>
          </a:xfrm>
          <a:prstGeom prst="curvedDownArrow">
            <a:avLst>
              <a:gd name="adj1" fmla="val 27786"/>
              <a:gd name="adj2" fmla="val 55918"/>
              <a:gd name="adj3" fmla="val 20139"/>
            </a:avLst>
          </a:prstGeom>
          <a:solidFill>
            <a:srgbClr val="ACC37E"/>
          </a:solidFill>
          <a:ln w="9525">
            <a:solidFill>
              <a:schemeClr val="tx1"/>
            </a:solidFill>
            <a:miter lim="800000"/>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a:p>
        </p:txBody>
      </p:sp>
      <p:pic>
        <p:nvPicPr>
          <p:cNvPr id="13" name="Picture 4" descr="pollen ball with eg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570617" y="4447875"/>
            <a:ext cx="1576656" cy="178907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4" name="Picture 5" descr="pollen ball with larvae"/>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799254" y="4447875"/>
            <a:ext cx="2736007" cy="178907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5" name="Picture 8" descr="Andrena adult foragin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616039" y="1995370"/>
            <a:ext cx="2827194" cy="182479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6" name="Picture 7" descr="pollen ball"/>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9660331" y="2427035"/>
            <a:ext cx="1750351" cy="309785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7" name="Picture 6" descr="pupa"/>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800101" y="3018815"/>
            <a:ext cx="2161327" cy="175364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9" name="Picture 18"/>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4088674" y="1820617"/>
            <a:ext cx="3892732" cy="2007288"/>
          </a:xfrm>
          <a:prstGeom prst="rect">
            <a:avLst/>
          </a:prstGeom>
          <a:ln w="3175">
            <a:solidFill>
              <a:srgbClr val="556779"/>
            </a:solidFill>
          </a:ln>
        </p:spPr>
      </p:pic>
      <p:sp>
        <p:nvSpPr>
          <p:cNvPr id="20" name="Text Placeholder 6"/>
          <p:cNvSpPr txBox="1">
            <a:spLocks/>
          </p:cNvSpPr>
          <p:nvPr/>
        </p:nvSpPr>
        <p:spPr>
          <a:xfrm>
            <a:off x="800472" y="3927336"/>
            <a:ext cx="10610210" cy="68819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a:buNone/>
              <a:defRPr sz="1800" b="0" i="0" kern="1200">
                <a:solidFill>
                  <a:srgbClr val="556779"/>
                </a:solidFill>
                <a:latin typeface="Avenir Roman" charset="0"/>
                <a:ea typeface="Avenir Roman" charset="0"/>
                <a:cs typeface="Avenir Roman" charset="0"/>
              </a:defRPr>
            </a:lvl1pPr>
            <a:lvl2pPr marL="457200" indent="0" algn="l" defTabSz="914400" rtl="0" eaLnBrk="1" latinLnBrk="0" hangingPunct="1">
              <a:lnSpc>
                <a:spcPct val="90000"/>
              </a:lnSpc>
              <a:spcBef>
                <a:spcPts val="500"/>
              </a:spcBef>
              <a:buFont typeface="Arial"/>
              <a:buNone/>
              <a:defRPr sz="1600" b="0" i="0" kern="1200">
                <a:solidFill>
                  <a:srgbClr val="556779"/>
                </a:solidFill>
                <a:latin typeface="Avenir Roman" charset="0"/>
                <a:ea typeface="Avenir Roman" charset="0"/>
                <a:cs typeface="Avenir Roman" charset="0"/>
              </a:defRPr>
            </a:lvl2pPr>
            <a:lvl3pPr marL="914400" indent="0" algn="l" defTabSz="914400" rtl="0" eaLnBrk="1" latinLnBrk="0" hangingPunct="1">
              <a:lnSpc>
                <a:spcPct val="90000"/>
              </a:lnSpc>
              <a:spcBef>
                <a:spcPts val="500"/>
              </a:spcBef>
              <a:buFont typeface="Arial"/>
              <a:buNone/>
              <a:defRPr sz="1400" b="0" i="0" kern="1200">
                <a:solidFill>
                  <a:srgbClr val="556779"/>
                </a:solidFill>
                <a:latin typeface="Avenir Roman" charset="0"/>
                <a:ea typeface="Avenir Roman" charset="0"/>
                <a:cs typeface="Avenir Roman" charset="0"/>
              </a:defRPr>
            </a:lvl3pPr>
            <a:lvl4pPr marL="1371600" indent="0" algn="l" defTabSz="914400" rtl="0" eaLnBrk="1" latinLnBrk="0" hangingPunct="1">
              <a:lnSpc>
                <a:spcPct val="90000"/>
              </a:lnSpc>
              <a:spcBef>
                <a:spcPts val="500"/>
              </a:spcBef>
              <a:buFont typeface="Arial"/>
              <a:buNone/>
              <a:defRPr sz="1200" b="0" i="0" kern="1200">
                <a:solidFill>
                  <a:srgbClr val="556779"/>
                </a:solidFill>
                <a:latin typeface="Avenir Roman" charset="0"/>
                <a:ea typeface="Avenir Roman" charset="0"/>
                <a:cs typeface="Avenir Roman" charset="0"/>
              </a:defRPr>
            </a:lvl4pPr>
            <a:lvl5pPr marL="1828800" indent="0" algn="l" defTabSz="914400" rtl="0" eaLnBrk="1" latinLnBrk="0" hangingPunct="1">
              <a:lnSpc>
                <a:spcPct val="90000"/>
              </a:lnSpc>
              <a:spcBef>
                <a:spcPts val="500"/>
              </a:spcBef>
              <a:buFont typeface="Arial"/>
              <a:buNone/>
              <a:defRPr sz="1200" b="0" i="0" kern="1200">
                <a:solidFill>
                  <a:srgbClr val="556779"/>
                </a:solidFill>
                <a:latin typeface="Avenir Roman" charset="0"/>
                <a:ea typeface="Avenir Roman" charset="0"/>
                <a:cs typeface="Avenir Roman"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smtClean="0"/>
              <a:t>Mining bee</a:t>
            </a:r>
            <a:endParaRPr lang="en-US" dirty="0"/>
          </a:p>
        </p:txBody>
      </p:sp>
    </p:spTree>
    <p:extLst>
      <p:ext uri="{BB962C8B-B14F-4D97-AF65-F5344CB8AC3E}">
        <p14:creationId xmlns:p14="http://schemas.microsoft.com/office/powerpoint/2010/main" val="398454910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smtClean="0"/>
              <a:t>Bee Needs: Access to Soil</a:t>
            </a:r>
            <a:endParaRPr lang="en-US" dirty="0"/>
          </a:p>
        </p:txBody>
      </p:sp>
      <p:sp>
        <p:nvSpPr>
          <p:cNvPr id="7" name="Text Placeholder 6"/>
          <p:cNvSpPr>
            <a:spLocks noGrp="1"/>
          </p:cNvSpPr>
          <p:nvPr>
            <p:ph type="body" sz="quarter" idx="17"/>
          </p:nvPr>
        </p:nvSpPr>
        <p:spPr>
          <a:xfrm>
            <a:off x="1009361" y="2695074"/>
            <a:ext cx="2554941" cy="2858560"/>
          </a:xfrm>
        </p:spPr>
        <p:txBody>
          <a:bodyPr/>
          <a:lstStyle/>
          <a:p>
            <a:pPr marL="342900" indent="-342900">
              <a:spcBef>
                <a:spcPts val="0"/>
              </a:spcBef>
              <a:spcAft>
                <a:spcPts val="600"/>
              </a:spcAft>
              <a:buFont typeface="Arial" panose="020B0604020202020204" pitchFamily="34" charset="0"/>
              <a:buChar char="•"/>
              <a:defRPr/>
            </a:pPr>
            <a:r>
              <a:rPr lang="en-US" altLang="en-US" dirty="0"/>
              <a:t>Resemble ant-nests from above ground </a:t>
            </a:r>
          </a:p>
          <a:p>
            <a:pPr marL="342900" indent="-342900">
              <a:spcBef>
                <a:spcPts val="0"/>
              </a:spcBef>
              <a:spcAft>
                <a:spcPts val="600"/>
              </a:spcAft>
              <a:buFont typeface="Arial" panose="020B0604020202020204" pitchFamily="34" charset="0"/>
              <a:buChar char="•"/>
              <a:defRPr/>
            </a:pPr>
            <a:r>
              <a:rPr lang="en-US" altLang="en-US" dirty="0"/>
              <a:t>Conserve sandy soil, bare ground</a:t>
            </a:r>
          </a:p>
          <a:p>
            <a:endParaRPr lang="en-US" dirty="0"/>
          </a:p>
        </p:txBody>
      </p:sp>
      <p:sp>
        <p:nvSpPr>
          <p:cNvPr id="8" name="Text Placeholder 7"/>
          <p:cNvSpPr>
            <a:spLocks noGrp="1"/>
          </p:cNvSpPr>
          <p:nvPr>
            <p:ph type="body" sz="quarter" idx="26"/>
          </p:nvPr>
        </p:nvSpPr>
        <p:spPr>
          <a:xfrm>
            <a:off x="1009361" y="1460331"/>
            <a:ext cx="2554941" cy="1018174"/>
          </a:xfrm>
        </p:spPr>
        <p:txBody>
          <a:bodyPr>
            <a:normAutofit fontScale="92500"/>
          </a:bodyPr>
          <a:lstStyle/>
          <a:p>
            <a:r>
              <a:rPr lang="en-US" altLang="en-US" dirty="0"/>
              <a:t>Roughly 70% of native bee species </a:t>
            </a:r>
            <a:r>
              <a:rPr lang="en-US" altLang="en-US" dirty="0" smtClean="0"/>
              <a:t>are ground-nesting</a:t>
            </a:r>
            <a:endParaRPr lang="en-US" altLang="en-US" dirty="0"/>
          </a:p>
        </p:txBody>
      </p:sp>
      <p:sp>
        <p:nvSpPr>
          <p:cNvPr id="9" name="Text Placeholder 8"/>
          <p:cNvSpPr>
            <a:spLocks noGrp="1"/>
          </p:cNvSpPr>
          <p:nvPr>
            <p:ph type="body" sz="quarter" idx="30"/>
          </p:nvPr>
        </p:nvSpPr>
        <p:spPr/>
        <p:txBody>
          <a:bodyPr/>
          <a:lstStyle/>
          <a:p>
            <a:pPr>
              <a:spcBef>
                <a:spcPts val="0"/>
              </a:spcBef>
            </a:pPr>
            <a:r>
              <a:rPr lang="en-US" dirty="0" smtClean="0"/>
              <a:t>Photo: Xerces Society/Matthew Shepherd.</a:t>
            </a:r>
          </a:p>
          <a:p>
            <a:pPr>
              <a:spcBef>
                <a:spcPts val="0"/>
              </a:spcBef>
            </a:pPr>
            <a:r>
              <a:rPr lang="en-US" dirty="0" smtClean="0"/>
              <a:t>Drawings from Stephen, </a:t>
            </a:r>
            <a:r>
              <a:rPr lang="en-US" dirty="0" err="1" smtClean="0"/>
              <a:t>Bohart</a:t>
            </a:r>
            <a:r>
              <a:rPr lang="en-US" dirty="0" smtClean="0"/>
              <a:t>, and </a:t>
            </a:r>
            <a:r>
              <a:rPr lang="en-US" dirty="0" err="1" smtClean="0"/>
              <a:t>Torchio</a:t>
            </a:r>
            <a:r>
              <a:rPr lang="en-US" dirty="0" smtClean="0"/>
              <a:t>, 1967</a:t>
            </a:r>
            <a:endParaRPr lang="en-US" dirty="0"/>
          </a:p>
        </p:txBody>
      </p:sp>
      <p:pic>
        <p:nvPicPr>
          <p:cNvPr id="12" name="Picture Placeholder 11"/>
          <p:cNvPicPr>
            <a:picLocks noGrp="1" noChangeAspect="1"/>
          </p:cNvPicPr>
          <p:nvPr>
            <p:ph type="pic" sz="quarter" idx="15"/>
          </p:nvPr>
        </p:nvPicPr>
        <p:blipFill rotWithShape="1">
          <a:blip r:embed="rId3">
            <a:extLst>
              <a:ext uri="{28A0092B-C50C-407E-A947-70E740481C1C}">
                <a14:useLocalDpi xmlns:a14="http://schemas.microsoft.com/office/drawing/2010/main"/>
              </a:ext>
            </a:extLst>
          </a:blip>
          <a:srcRect/>
          <a:stretch/>
        </p:blipFill>
        <p:spPr>
          <a:xfrm>
            <a:off x="3956632" y="1362787"/>
            <a:ext cx="3478884" cy="4455379"/>
          </a:xfrm>
        </p:spPr>
      </p:pic>
      <p:pic>
        <p:nvPicPr>
          <p:cNvPr id="14" name="Picture 6" descr="Halictid nest (SBT)"/>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223475" y="3007895"/>
            <a:ext cx="3730284" cy="2810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5" descr="Colletes nest (SBT)"/>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721476" y="1362787"/>
            <a:ext cx="1339474" cy="270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5887549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3"/>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3719839" y="1841047"/>
            <a:ext cx="4771475" cy="41533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itle 12"/>
          <p:cNvSpPr>
            <a:spLocks noGrp="1"/>
          </p:cNvSpPr>
          <p:nvPr>
            <p:ph type="ctrTitle"/>
          </p:nvPr>
        </p:nvSpPr>
        <p:spPr/>
        <p:txBody>
          <a:bodyPr/>
          <a:lstStyle/>
          <a:p>
            <a:r>
              <a:rPr lang="en-US" dirty="0"/>
              <a:t>Bumble Bee Life Cycle</a:t>
            </a:r>
          </a:p>
        </p:txBody>
      </p:sp>
      <p:sp>
        <p:nvSpPr>
          <p:cNvPr id="15" name="Text Placeholder 14"/>
          <p:cNvSpPr>
            <a:spLocks noGrp="1"/>
          </p:cNvSpPr>
          <p:nvPr>
            <p:ph type="body" sz="quarter" idx="14"/>
          </p:nvPr>
        </p:nvSpPr>
        <p:spPr>
          <a:xfrm>
            <a:off x="0" y="6521845"/>
            <a:ext cx="5947941" cy="336155"/>
          </a:xfrm>
        </p:spPr>
        <p:txBody>
          <a:bodyPr/>
          <a:lstStyle/>
          <a:p>
            <a:r>
              <a:rPr lang="en-US" dirty="0"/>
              <a:t>Illustration: David </a:t>
            </a:r>
            <a:r>
              <a:rPr lang="en-US" dirty="0" err="1"/>
              <a:t>Wysotski</a:t>
            </a:r>
            <a:endParaRPr lang="en-US" dirty="0"/>
          </a:p>
        </p:txBody>
      </p:sp>
      <p:sp>
        <p:nvSpPr>
          <p:cNvPr id="28" name="Text Box 4"/>
          <p:cNvSpPr txBox="1">
            <a:spLocks noChangeAspect="1" noChangeArrowheads="1"/>
          </p:cNvSpPr>
          <p:nvPr/>
        </p:nvSpPr>
        <p:spPr bwMode="auto">
          <a:xfrm>
            <a:off x="4338768" y="1384014"/>
            <a:ext cx="353361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en-US" altLang="en-US" sz="2000" b="1" dirty="0">
                <a:solidFill>
                  <a:srgbClr val="556779"/>
                </a:solidFill>
                <a:latin typeface="Arial" pitchFamily="34" charset="0"/>
              </a:rPr>
              <a:t>Winter:</a:t>
            </a:r>
            <a:r>
              <a:rPr lang="en-US" altLang="en-US" sz="2000" dirty="0">
                <a:solidFill>
                  <a:srgbClr val="556779"/>
                </a:solidFill>
                <a:latin typeface="Arial" pitchFamily="34" charset="0"/>
              </a:rPr>
              <a:t> Hibernating queen</a:t>
            </a:r>
          </a:p>
        </p:txBody>
      </p:sp>
      <p:sp>
        <p:nvSpPr>
          <p:cNvPr id="29" name="Text Box 5"/>
          <p:cNvSpPr txBox="1">
            <a:spLocks noChangeAspect="1" noChangeArrowheads="1"/>
          </p:cNvSpPr>
          <p:nvPr/>
        </p:nvSpPr>
        <p:spPr bwMode="auto">
          <a:xfrm>
            <a:off x="8682767" y="1727201"/>
            <a:ext cx="2576359"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50000"/>
              </a:spcBef>
              <a:buFontTx/>
              <a:buNone/>
            </a:pPr>
            <a:r>
              <a:rPr lang="en-US" altLang="en-US" sz="2000" b="1" dirty="0">
                <a:solidFill>
                  <a:srgbClr val="556779"/>
                </a:solidFill>
                <a:latin typeface="Avenir Roman"/>
              </a:rPr>
              <a:t>Spring:</a:t>
            </a:r>
            <a:r>
              <a:rPr lang="en-US" altLang="en-US" sz="2000" dirty="0">
                <a:solidFill>
                  <a:srgbClr val="556779"/>
                </a:solidFill>
                <a:latin typeface="Avenir Roman"/>
              </a:rPr>
              <a:t> Queen  establishes nest and lays eggs</a:t>
            </a:r>
          </a:p>
        </p:txBody>
      </p:sp>
      <p:sp>
        <p:nvSpPr>
          <p:cNvPr id="30" name="Text Box 6"/>
          <p:cNvSpPr txBox="1">
            <a:spLocks noChangeAspect="1" noChangeArrowheads="1"/>
          </p:cNvSpPr>
          <p:nvPr/>
        </p:nvSpPr>
        <p:spPr bwMode="auto">
          <a:xfrm>
            <a:off x="4338769" y="5994400"/>
            <a:ext cx="353361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50000"/>
              </a:spcBef>
              <a:buFontTx/>
              <a:buNone/>
            </a:pPr>
            <a:r>
              <a:rPr lang="en-US" altLang="en-US" sz="2000" b="1" dirty="0">
                <a:solidFill>
                  <a:srgbClr val="556779"/>
                </a:solidFill>
                <a:latin typeface="Avenir Roman"/>
              </a:rPr>
              <a:t>Summer:</a:t>
            </a:r>
            <a:r>
              <a:rPr lang="en-US" altLang="en-US" sz="2000" dirty="0">
                <a:solidFill>
                  <a:srgbClr val="556779"/>
                </a:solidFill>
                <a:latin typeface="Avenir Roman"/>
              </a:rPr>
              <a:t> Colony peak</a:t>
            </a:r>
          </a:p>
        </p:txBody>
      </p:sp>
      <p:sp>
        <p:nvSpPr>
          <p:cNvPr id="31" name="Text Box 7"/>
          <p:cNvSpPr txBox="1">
            <a:spLocks noChangeAspect="1" noChangeArrowheads="1"/>
          </p:cNvSpPr>
          <p:nvPr/>
        </p:nvSpPr>
        <p:spPr bwMode="auto">
          <a:xfrm>
            <a:off x="2341859" y="5522010"/>
            <a:ext cx="1680076"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50000"/>
              </a:spcBef>
              <a:buFontTx/>
              <a:buNone/>
            </a:pPr>
            <a:r>
              <a:rPr lang="en-US" altLang="en-US" sz="2000" dirty="0">
                <a:solidFill>
                  <a:srgbClr val="556779"/>
                </a:solidFill>
                <a:latin typeface="Avenir Roman"/>
              </a:rPr>
              <a:t>After mating, males die</a:t>
            </a:r>
          </a:p>
        </p:txBody>
      </p:sp>
      <p:sp>
        <p:nvSpPr>
          <p:cNvPr id="32" name="Text Box 8"/>
          <p:cNvSpPr txBox="1">
            <a:spLocks noChangeAspect="1" noChangeArrowheads="1"/>
          </p:cNvSpPr>
          <p:nvPr/>
        </p:nvSpPr>
        <p:spPr bwMode="auto">
          <a:xfrm>
            <a:off x="1494826" y="3670343"/>
            <a:ext cx="2527109"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50000"/>
              </a:spcBef>
              <a:buFontTx/>
              <a:buNone/>
            </a:pPr>
            <a:r>
              <a:rPr lang="en-US" altLang="en-US" sz="2000" b="1" dirty="0">
                <a:solidFill>
                  <a:srgbClr val="556779"/>
                </a:solidFill>
                <a:latin typeface="Avenir Roman"/>
              </a:rPr>
              <a:t>Early Fall:</a:t>
            </a:r>
            <a:r>
              <a:rPr lang="en-US" altLang="en-US" sz="2000" dirty="0">
                <a:solidFill>
                  <a:srgbClr val="556779"/>
                </a:solidFill>
                <a:latin typeface="Avenir Roman"/>
              </a:rPr>
              <a:t> Males leave nest, then new queens leave to find a mate</a:t>
            </a:r>
          </a:p>
        </p:txBody>
      </p:sp>
      <p:sp>
        <p:nvSpPr>
          <p:cNvPr id="33" name="Text Box 9"/>
          <p:cNvSpPr txBox="1">
            <a:spLocks noChangeAspect="1" noChangeArrowheads="1"/>
          </p:cNvSpPr>
          <p:nvPr/>
        </p:nvSpPr>
        <p:spPr bwMode="auto">
          <a:xfrm>
            <a:off x="1035586" y="1727201"/>
            <a:ext cx="2986349"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50000"/>
              </a:spcBef>
              <a:buFontTx/>
              <a:buNone/>
            </a:pPr>
            <a:r>
              <a:rPr lang="en-US" altLang="en-US" sz="2000" b="1" dirty="0">
                <a:solidFill>
                  <a:srgbClr val="556779"/>
                </a:solidFill>
                <a:latin typeface="Avenir Roman"/>
              </a:rPr>
              <a:t>Fall:</a:t>
            </a:r>
            <a:r>
              <a:rPr lang="en-US" altLang="en-US" sz="2000" dirty="0">
                <a:solidFill>
                  <a:srgbClr val="556779"/>
                </a:solidFill>
                <a:latin typeface="Avenir Roman"/>
              </a:rPr>
              <a:t> Mated queens seek overwintering sites, founding queen dies</a:t>
            </a:r>
          </a:p>
        </p:txBody>
      </p:sp>
      <p:sp>
        <p:nvSpPr>
          <p:cNvPr id="34" name="Text Box 5"/>
          <p:cNvSpPr txBox="1">
            <a:spLocks noChangeAspect="1" noChangeArrowheads="1"/>
          </p:cNvSpPr>
          <p:nvPr/>
        </p:nvSpPr>
        <p:spPr bwMode="auto">
          <a:xfrm>
            <a:off x="8682767" y="3670343"/>
            <a:ext cx="2576359"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50000"/>
              </a:spcBef>
              <a:buFontTx/>
              <a:buNone/>
            </a:pPr>
            <a:r>
              <a:rPr lang="en-US" altLang="en-US" sz="2000" b="1" dirty="0">
                <a:solidFill>
                  <a:srgbClr val="556779"/>
                </a:solidFill>
                <a:latin typeface="Avenir Roman"/>
              </a:rPr>
              <a:t>Early Summer: </a:t>
            </a:r>
            <a:r>
              <a:rPr lang="en-US" altLang="en-US" sz="2000" dirty="0">
                <a:solidFill>
                  <a:srgbClr val="556779"/>
                </a:solidFill>
                <a:latin typeface="Avenir Roman"/>
              </a:rPr>
              <a:t>Worker females help grow the colony</a:t>
            </a:r>
          </a:p>
        </p:txBody>
      </p:sp>
    </p:spTree>
    <p:extLst>
      <p:ext uri="{BB962C8B-B14F-4D97-AF65-F5344CB8AC3E}">
        <p14:creationId xmlns:p14="http://schemas.microsoft.com/office/powerpoint/2010/main" val="30208235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a:t>Habitat Needs</a:t>
            </a:r>
            <a:r>
              <a:rPr lang="en-US" dirty="0" smtClean="0"/>
              <a:t>: Untidy Areas</a:t>
            </a:r>
            <a:endParaRPr lang="en-US" dirty="0"/>
          </a:p>
        </p:txBody>
      </p:sp>
      <p:pic>
        <p:nvPicPr>
          <p:cNvPr id="10" name="Picture Placeholder 9"/>
          <p:cNvPicPr>
            <a:picLocks noGrp="1" noChangeAspect="1"/>
          </p:cNvPicPr>
          <p:nvPr>
            <p:ph type="pic" sz="quarter" idx="15"/>
          </p:nvPr>
        </p:nvPicPr>
        <p:blipFill rotWithShape="1">
          <a:blip r:embed="rId3" cstate="screen">
            <a:extLst>
              <a:ext uri="{28A0092B-C50C-407E-A947-70E740481C1C}">
                <a14:useLocalDpi xmlns:a14="http://schemas.microsoft.com/office/drawing/2010/main"/>
              </a:ext>
            </a:extLst>
          </a:blip>
          <a:srcRect/>
          <a:stretch/>
        </p:blipFill>
        <p:spPr>
          <a:xfrm>
            <a:off x="3956632" y="1362787"/>
            <a:ext cx="3719515" cy="4455379"/>
          </a:xfrm>
        </p:spPr>
      </p:pic>
      <p:sp>
        <p:nvSpPr>
          <p:cNvPr id="7" name="Text Placeholder 6"/>
          <p:cNvSpPr>
            <a:spLocks noGrp="1"/>
          </p:cNvSpPr>
          <p:nvPr>
            <p:ph type="body" sz="quarter" idx="17"/>
          </p:nvPr>
        </p:nvSpPr>
        <p:spPr>
          <a:xfrm>
            <a:off x="1009361" y="2791326"/>
            <a:ext cx="2554941" cy="2762308"/>
          </a:xfrm>
        </p:spPr>
        <p:txBody>
          <a:bodyPr/>
          <a:lstStyle/>
          <a:p>
            <a:pPr marL="285750" indent="-285750">
              <a:buFont typeface="Arial" panose="020B0604020202020204" pitchFamily="34" charset="0"/>
              <a:buChar char="•"/>
            </a:pPr>
            <a:r>
              <a:rPr lang="en-US" dirty="0" smtClean="0"/>
              <a:t>Don’t tidy all areas</a:t>
            </a:r>
          </a:p>
          <a:p>
            <a:pPr marL="285750" indent="-285750">
              <a:buFont typeface="Arial" panose="020B0604020202020204" pitchFamily="34" charset="0"/>
              <a:buChar char="•"/>
            </a:pPr>
            <a:r>
              <a:rPr lang="en-US" dirty="0" smtClean="0"/>
              <a:t>Have long grass and overgrown places</a:t>
            </a:r>
          </a:p>
          <a:p>
            <a:pPr marL="285750" indent="-285750">
              <a:buFont typeface="Arial" panose="020B0604020202020204" pitchFamily="34" charset="0"/>
              <a:buChar char="•"/>
            </a:pPr>
            <a:endParaRPr lang="en-US" dirty="0"/>
          </a:p>
          <a:p>
            <a:r>
              <a:rPr lang="en-US" dirty="0" smtClean="0"/>
              <a:t>These places can also provide winter shelter for butterflies</a:t>
            </a:r>
            <a:endParaRPr lang="en-US" dirty="0"/>
          </a:p>
        </p:txBody>
      </p:sp>
      <p:sp>
        <p:nvSpPr>
          <p:cNvPr id="8" name="Text Placeholder 7"/>
          <p:cNvSpPr>
            <a:spLocks noGrp="1"/>
          </p:cNvSpPr>
          <p:nvPr>
            <p:ph type="body" sz="quarter" idx="26"/>
          </p:nvPr>
        </p:nvSpPr>
        <p:spPr>
          <a:xfrm>
            <a:off x="1009361" y="1460330"/>
            <a:ext cx="2554941" cy="1222711"/>
          </a:xfrm>
        </p:spPr>
        <p:txBody>
          <a:bodyPr>
            <a:normAutofit fontScale="92500" lnSpcReduction="10000"/>
          </a:bodyPr>
          <a:lstStyle/>
          <a:p>
            <a:r>
              <a:rPr lang="en-US" dirty="0"/>
              <a:t>Bumble bees nest in existing cavities such as old rodent </a:t>
            </a:r>
            <a:r>
              <a:rPr lang="en-US" dirty="0" smtClean="0"/>
              <a:t>holes</a:t>
            </a:r>
            <a:endParaRPr lang="en-US" dirty="0"/>
          </a:p>
        </p:txBody>
      </p:sp>
      <p:sp>
        <p:nvSpPr>
          <p:cNvPr id="9" name="Text Placeholder 8"/>
          <p:cNvSpPr>
            <a:spLocks noGrp="1"/>
          </p:cNvSpPr>
          <p:nvPr>
            <p:ph type="body" sz="quarter" idx="30"/>
          </p:nvPr>
        </p:nvSpPr>
        <p:spPr/>
        <p:txBody>
          <a:bodyPr/>
          <a:lstStyle/>
          <a:p>
            <a:r>
              <a:rPr lang="en-US" dirty="0" smtClean="0"/>
              <a:t>Photos: Matthew Shepherd; Bonnie Carruthers</a:t>
            </a:r>
            <a:endParaRPr lang="en-US" dirty="0"/>
          </a:p>
        </p:txBody>
      </p:sp>
      <p:pic>
        <p:nvPicPr>
          <p:cNvPr id="11" name="Picture 10"/>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763359" y="1362787"/>
            <a:ext cx="3731547" cy="4455379"/>
          </a:xfrm>
          <a:prstGeom prst="rect">
            <a:avLst/>
          </a:prstGeom>
        </p:spPr>
      </p:pic>
    </p:spTree>
    <p:extLst>
      <p:ext uri="{BB962C8B-B14F-4D97-AF65-F5344CB8AC3E}">
        <p14:creationId xmlns:p14="http://schemas.microsoft.com/office/powerpoint/2010/main" val="149186387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Bee Needs: </a:t>
            </a:r>
            <a:r>
              <a:rPr lang="en-US" dirty="0" smtClean="0"/>
              <a:t>Dead Trees and Branches</a:t>
            </a:r>
            <a:endParaRPr lang="en-US" dirty="0"/>
          </a:p>
        </p:txBody>
      </p:sp>
      <p:pic>
        <p:nvPicPr>
          <p:cNvPr id="7" name="Picture Placeholder 6"/>
          <p:cNvPicPr>
            <a:picLocks noGrp="1" noChangeAspect="1"/>
          </p:cNvPicPr>
          <p:nvPr>
            <p:ph type="pic" sz="quarter" idx="15"/>
          </p:nvPr>
        </p:nvPicPr>
        <p:blipFill rotWithShape="1">
          <a:blip r:embed="rId3" cstate="screen">
            <a:extLst>
              <a:ext uri="{28A0092B-C50C-407E-A947-70E740481C1C}">
                <a14:useLocalDpi xmlns:a14="http://schemas.microsoft.com/office/drawing/2010/main"/>
              </a:ext>
            </a:extLst>
          </a:blip>
          <a:srcRect/>
          <a:stretch/>
        </p:blipFill>
        <p:spPr>
          <a:xfrm>
            <a:off x="3956632" y="1362787"/>
            <a:ext cx="3418726" cy="4455379"/>
          </a:xfrm>
        </p:spPr>
      </p:pic>
      <p:sp>
        <p:nvSpPr>
          <p:cNvPr id="4" name="Text Placeholder 3"/>
          <p:cNvSpPr>
            <a:spLocks noGrp="1"/>
          </p:cNvSpPr>
          <p:nvPr>
            <p:ph type="body" sz="quarter" idx="17"/>
          </p:nvPr>
        </p:nvSpPr>
        <p:spPr>
          <a:xfrm>
            <a:off x="1009361" y="2971800"/>
            <a:ext cx="2554941" cy="2581834"/>
          </a:xfrm>
        </p:spPr>
        <p:txBody>
          <a:bodyPr/>
          <a:lstStyle/>
          <a:p>
            <a:pPr marL="285750" indent="-285750">
              <a:buFont typeface="Arial" panose="020B0604020202020204" pitchFamily="34" charset="0"/>
              <a:buChar char="•"/>
            </a:pPr>
            <a:r>
              <a:rPr lang="en-US" dirty="0" smtClean="0"/>
              <a:t>Keep dead trees</a:t>
            </a:r>
          </a:p>
          <a:p>
            <a:pPr marL="285750" indent="-285750">
              <a:buFont typeface="Arial" panose="020B0604020202020204" pitchFamily="34" charset="0"/>
              <a:buChar char="•"/>
            </a:pPr>
            <a:r>
              <a:rPr lang="en-US" dirty="0" smtClean="0"/>
              <a:t>Don’t trim all dead twigs and branches</a:t>
            </a:r>
            <a:endParaRPr lang="en-US" dirty="0"/>
          </a:p>
        </p:txBody>
      </p:sp>
      <p:sp>
        <p:nvSpPr>
          <p:cNvPr id="5" name="Text Placeholder 4"/>
          <p:cNvSpPr>
            <a:spLocks noGrp="1"/>
          </p:cNvSpPr>
          <p:nvPr>
            <p:ph type="body" sz="quarter" idx="26"/>
          </p:nvPr>
        </p:nvSpPr>
        <p:spPr>
          <a:xfrm>
            <a:off x="1009361" y="1460329"/>
            <a:ext cx="2554941" cy="1203047"/>
          </a:xfrm>
        </p:spPr>
        <p:txBody>
          <a:bodyPr>
            <a:normAutofit fontScale="92500"/>
          </a:bodyPr>
          <a:lstStyle/>
          <a:p>
            <a:pPr>
              <a:spcBef>
                <a:spcPts val="0"/>
              </a:spcBef>
            </a:pPr>
            <a:r>
              <a:rPr lang="en-US" altLang="en-US" dirty="0"/>
              <a:t>Roughly </a:t>
            </a:r>
            <a:r>
              <a:rPr lang="en-US" altLang="en-US" dirty="0" smtClean="0"/>
              <a:t>30</a:t>
            </a:r>
            <a:r>
              <a:rPr lang="en-US" altLang="en-US" dirty="0"/>
              <a:t>% of native bee species </a:t>
            </a:r>
            <a:r>
              <a:rPr lang="en-US" altLang="en-US" dirty="0" smtClean="0"/>
              <a:t>are tunnel-nesting</a:t>
            </a:r>
            <a:endParaRPr lang="en-US" dirty="0"/>
          </a:p>
        </p:txBody>
      </p:sp>
      <p:sp>
        <p:nvSpPr>
          <p:cNvPr id="6" name="Text Placeholder 5"/>
          <p:cNvSpPr>
            <a:spLocks noGrp="1"/>
          </p:cNvSpPr>
          <p:nvPr>
            <p:ph type="body" sz="quarter" idx="30"/>
          </p:nvPr>
        </p:nvSpPr>
        <p:spPr>
          <a:xfrm>
            <a:off x="3956632" y="5818166"/>
            <a:ext cx="5947941" cy="291977"/>
          </a:xfrm>
        </p:spPr>
        <p:txBody>
          <a:bodyPr/>
          <a:lstStyle/>
          <a:p>
            <a:pPr>
              <a:spcBef>
                <a:spcPts val="0"/>
              </a:spcBef>
            </a:pPr>
            <a:r>
              <a:rPr lang="en-US" dirty="0"/>
              <a:t>Photo: Xerces Society/Matthew Shepherd.</a:t>
            </a:r>
          </a:p>
          <a:p>
            <a:pPr>
              <a:spcBef>
                <a:spcPts val="0"/>
              </a:spcBef>
            </a:pPr>
            <a:r>
              <a:rPr lang="en-US" dirty="0"/>
              <a:t>Drawings from Stephen, </a:t>
            </a:r>
            <a:r>
              <a:rPr lang="en-US" dirty="0" err="1"/>
              <a:t>Bohart</a:t>
            </a:r>
            <a:r>
              <a:rPr lang="en-US" dirty="0"/>
              <a:t>, and </a:t>
            </a:r>
            <a:r>
              <a:rPr lang="en-US" dirty="0" err="1"/>
              <a:t>Torchio</a:t>
            </a:r>
            <a:r>
              <a:rPr lang="en-US" dirty="0"/>
              <a:t>, </a:t>
            </a:r>
            <a:r>
              <a:rPr lang="en-US" dirty="0" smtClean="0"/>
              <a:t>1967</a:t>
            </a:r>
            <a:endParaRPr lang="en-US" dirty="0"/>
          </a:p>
        </p:txBody>
      </p:sp>
      <p:pic>
        <p:nvPicPr>
          <p:cNvPr id="8" name="Picture 4" descr="Megachile rotundata nest SBT"/>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619498" y="1655313"/>
            <a:ext cx="4127500" cy="1008063"/>
          </a:xfrm>
          <a:prstGeom prst="rect">
            <a:avLst/>
          </a:prstGeom>
          <a:noFill/>
        </p:spPr>
      </p:pic>
      <p:pic>
        <p:nvPicPr>
          <p:cNvPr id="9" name="Picture 5" descr="Osmia lignaria nest SBT"/>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606798" y="3250751"/>
            <a:ext cx="4129088" cy="1266825"/>
          </a:xfrm>
          <a:prstGeom prst="rect">
            <a:avLst/>
          </a:prstGeom>
          <a:noFill/>
        </p:spPr>
      </p:pic>
    </p:spTree>
    <p:extLst>
      <p:ext uri="{BB962C8B-B14F-4D97-AF65-F5344CB8AC3E}">
        <p14:creationId xmlns:p14="http://schemas.microsoft.com/office/powerpoint/2010/main" val="124458187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Bee Needs: </a:t>
            </a:r>
            <a:r>
              <a:rPr lang="en-US" dirty="0" smtClean="0"/>
              <a:t>Nest Materials</a:t>
            </a:r>
            <a:endParaRPr lang="en-US" dirty="0"/>
          </a:p>
        </p:txBody>
      </p:sp>
      <p:sp>
        <p:nvSpPr>
          <p:cNvPr id="4" name="Text Placeholder 3"/>
          <p:cNvSpPr>
            <a:spLocks noGrp="1"/>
          </p:cNvSpPr>
          <p:nvPr>
            <p:ph type="body" sz="quarter" idx="17"/>
          </p:nvPr>
        </p:nvSpPr>
        <p:spPr>
          <a:xfrm>
            <a:off x="999633" y="1548553"/>
            <a:ext cx="2554941" cy="3100409"/>
          </a:xfrm>
        </p:spPr>
        <p:txBody>
          <a:bodyPr/>
          <a:lstStyle/>
          <a:p>
            <a:r>
              <a:rPr lang="en-US" dirty="0"/>
              <a:t>Some </a:t>
            </a:r>
            <a:r>
              <a:rPr lang="en-US" dirty="0" smtClean="0"/>
              <a:t>species collect </a:t>
            </a:r>
            <a:r>
              <a:rPr lang="en-US" dirty="0"/>
              <a:t>leaf pieces, resin, soil, etc. for </a:t>
            </a:r>
            <a:r>
              <a:rPr lang="en-US" dirty="0" smtClean="0"/>
              <a:t>constructing nest cells</a:t>
            </a:r>
            <a:endParaRPr lang="en-US" dirty="0"/>
          </a:p>
          <a:p>
            <a:endParaRPr lang="en-US" dirty="0"/>
          </a:p>
        </p:txBody>
      </p:sp>
      <p:sp>
        <p:nvSpPr>
          <p:cNvPr id="6" name="Text Placeholder 5"/>
          <p:cNvSpPr>
            <a:spLocks noGrp="1"/>
          </p:cNvSpPr>
          <p:nvPr>
            <p:ph type="body" sz="quarter" idx="30"/>
          </p:nvPr>
        </p:nvSpPr>
        <p:spPr/>
        <p:txBody>
          <a:bodyPr/>
          <a:lstStyle/>
          <a:p>
            <a:r>
              <a:rPr lang="en-US" dirty="0" smtClean="0"/>
              <a:t>Photo: Clay Bolt</a:t>
            </a:r>
            <a:endParaRPr lang="en-US" dirty="0"/>
          </a:p>
        </p:txBody>
      </p:sp>
      <p:pic>
        <p:nvPicPr>
          <p:cNvPr id="9" name="Picture Placeholder 8"/>
          <p:cNvPicPr>
            <a:picLocks noGrp="1" noChangeAspect="1"/>
          </p:cNvPicPr>
          <p:nvPr>
            <p:ph type="pic" sz="quarter" idx="15"/>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41238262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smtClean="0"/>
              <a:t>Habitat Needs: Flowers</a:t>
            </a:r>
            <a:endParaRPr lang="en-US" dirty="0"/>
          </a:p>
        </p:txBody>
      </p:sp>
      <p:sp>
        <p:nvSpPr>
          <p:cNvPr id="7" name="Text Placeholder 6"/>
          <p:cNvSpPr>
            <a:spLocks noGrp="1"/>
          </p:cNvSpPr>
          <p:nvPr>
            <p:ph type="body" sz="quarter" idx="17"/>
          </p:nvPr>
        </p:nvSpPr>
        <p:spPr>
          <a:xfrm>
            <a:off x="1009361" y="1612233"/>
            <a:ext cx="2554941" cy="3941402"/>
          </a:xfrm>
        </p:spPr>
        <p:txBody>
          <a:bodyPr>
            <a:normAutofit/>
          </a:bodyPr>
          <a:lstStyle/>
          <a:p>
            <a:pPr>
              <a:spcAft>
                <a:spcPts val="600"/>
              </a:spcAft>
            </a:pPr>
            <a:r>
              <a:rPr lang="en-US" dirty="0"/>
              <a:t>Drink nectar from any accessible </a:t>
            </a:r>
            <a:r>
              <a:rPr lang="en-US" dirty="0" smtClean="0"/>
              <a:t>flower</a:t>
            </a:r>
          </a:p>
          <a:p>
            <a:pPr>
              <a:spcAft>
                <a:spcPts val="600"/>
              </a:spcAft>
            </a:pPr>
            <a:r>
              <a:rPr lang="en-US" dirty="0" smtClean="0"/>
              <a:t>May </a:t>
            </a:r>
            <a:r>
              <a:rPr lang="en-US" dirty="0"/>
              <a:t>be more particular about where they collect pollen</a:t>
            </a:r>
          </a:p>
          <a:p>
            <a:endParaRPr lang="en-US" dirty="0"/>
          </a:p>
        </p:txBody>
      </p:sp>
      <p:sp>
        <p:nvSpPr>
          <p:cNvPr id="9" name="Text Placeholder 8"/>
          <p:cNvSpPr>
            <a:spLocks noGrp="1"/>
          </p:cNvSpPr>
          <p:nvPr>
            <p:ph type="body" sz="quarter" idx="30"/>
          </p:nvPr>
        </p:nvSpPr>
        <p:spPr/>
        <p:txBody>
          <a:bodyPr/>
          <a:lstStyle/>
          <a:p>
            <a:r>
              <a:rPr lang="en-US" dirty="0" smtClean="0"/>
              <a:t>Photo: Matthew Shepherd</a:t>
            </a:r>
            <a:endParaRPr lang="en-US" dirty="0"/>
          </a:p>
        </p:txBody>
      </p:sp>
      <p:pic>
        <p:nvPicPr>
          <p:cNvPr id="12" name="Picture Placeholder 11"/>
          <p:cNvPicPr>
            <a:picLocks noGrp="1" noChangeAspect="1"/>
          </p:cNvPicPr>
          <p:nvPr>
            <p:ph type="pic" sz="quarter" idx="15"/>
          </p:nvPr>
        </p:nvPicPr>
        <p:blipFill rotWithShape="1">
          <a:blip r:embed="rId3" cstate="screen">
            <a:extLst>
              <a:ext uri="{28A0092B-C50C-407E-A947-70E740481C1C}">
                <a14:useLocalDpi xmlns:a14="http://schemas.microsoft.com/office/drawing/2010/main"/>
              </a:ext>
            </a:extLst>
          </a:blip>
          <a:srcRect/>
          <a:stretch/>
        </p:blipFill>
        <p:spPr/>
      </p:pic>
    </p:spTree>
    <p:extLst>
      <p:ext uri="{BB962C8B-B14F-4D97-AF65-F5344CB8AC3E}">
        <p14:creationId xmlns:p14="http://schemas.microsoft.com/office/powerpoint/2010/main" val="136380542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normAutofit/>
          </a:bodyPr>
          <a:lstStyle/>
          <a:p>
            <a:r>
              <a:rPr lang="en-US" dirty="0" smtClean="0"/>
              <a:t>Bee City USA</a:t>
            </a:r>
            <a:endParaRPr lang="en-US" dirty="0"/>
          </a:p>
        </p:txBody>
      </p:sp>
      <p:sp>
        <p:nvSpPr>
          <p:cNvPr id="13" name="Subtitle 12"/>
          <p:cNvSpPr>
            <a:spLocks noGrp="1"/>
          </p:cNvSpPr>
          <p:nvPr>
            <p:ph type="subTitle" idx="1"/>
          </p:nvPr>
        </p:nvSpPr>
        <p:spPr/>
        <p:txBody>
          <a:bodyPr/>
          <a:lstStyle/>
          <a:p>
            <a:endParaRPr lang="en-US" dirty="0"/>
          </a:p>
        </p:txBody>
      </p:sp>
      <p:sp>
        <p:nvSpPr>
          <p:cNvPr id="11" name="Text Placeholder 10"/>
          <p:cNvSpPr>
            <a:spLocks noGrp="1"/>
          </p:cNvSpPr>
          <p:nvPr>
            <p:ph type="body" sz="quarter" idx="12"/>
          </p:nvPr>
        </p:nvSpPr>
        <p:spPr/>
        <p:txBody>
          <a:bodyPr>
            <a:noAutofit/>
          </a:bodyPr>
          <a:lstStyle/>
          <a:p>
            <a:endParaRPr lang="en-US" sz="2700" b="1" i="1" dirty="0" smtClean="0">
              <a:latin typeface="Avenir Roman"/>
            </a:endParaRPr>
          </a:p>
          <a:p>
            <a:r>
              <a:rPr lang="en-US" sz="2700" b="1" i="1" dirty="0">
                <a:latin typeface="Avenir Roman"/>
              </a:rPr>
              <a:t>Bringing Communities Together to Sustain Pollinators</a:t>
            </a:r>
          </a:p>
          <a:p>
            <a:pPr algn="l"/>
            <a:endParaRPr lang="en-US" sz="2800" dirty="0" smtClean="0">
              <a:latin typeface="Avenir Roman"/>
            </a:endParaRPr>
          </a:p>
          <a:p>
            <a:pPr algn="l"/>
            <a:r>
              <a:rPr lang="en-US" sz="2700" dirty="0" smtClean="0">
                <a:latin typeface="Avenir Roman"/>
              </a:rPr>
              <a:t>Since 2012, Bee City </a:t>
            </a:r>
            <a:r>
              <a:rPr lang="en-US" sz="2700" dirty="0">
                <a:latin typeface="Avenir Roman"/>
              </a:rPr>
              <a:t>USA has work to galvanize communities to sustain pollinators, in particular the more than 3,600 species of native bees in this country, by increasing the abundance of native plants, providing nest sites, and reducing the use of pesticides. </a:t>
            </a:r>
            <a:endParaRPr lang="en-US" sz="2400" dirty="0">
              <a:solidFill>
                <a:schemeClr val="bg1">
                  <a:lumMod val="50000"/>
                </a:schemeClr>
              </a:solidFill>
            </a:endParaRPr>
          </a:p>
        </p:txBody>
      </p:sp>
      <p:sp>
        <p:nvSpPr>
          <p:cNvPr id="15" name="Text Placeholder 14"/>
          <p:cNvSpPr>
            <a:spLocks noGrp="1"/>
          </p:cNvSpPr>
          <p:nvPr>
            <p:ph type="body" sz="quarter" idx="14"/>
          </p:nvPr>
        </p:nvSpPr>
        <p:spPr/>
        <p:txBody>
          <a:bodyPr/>
          <a:lstStyle/>
          <a:p>
            <a:pPr>
              <a:spcBef>
                <a:spcPct val="50000"/>
              </a:spcBef>
              <a:defRPr/>
            </a:pPr>
            <a:r>
              <a:rPr lang="en-US" dirty="0">
                <a:latin typeface="Arial" charset="0"/>
              </a:rPr>
              <a:t>Photo:</a:t>
            </a:r>
            <a:r>
              <a:rPr lang="en-US" dirty="0">
                <a:latin typeface="Arial" charset="0"/>
                <a:cs typeface="Arial" charset="0"/>
              </a:rPr>
              <a:t> Endangered </a:t>
            </a:r>
            <a:r>
              <a:rPr lang="en-US" dirty="0">
                <a:cs typeface="Arial" charset="0"/>
              </a:rPr>
              <a:t>Fender’s blue butterfly (</a:t>
            </a:r>
            <a:r>
              <a:rPr lang="en-US" i="1" dirty="0"/>
              <a:t>Icaricia icarioides fenderi</a:t>
            </a:r>
            <a:r>
              <a:rPr lang="en-US" dirty="0">
                <a:cs typeface="Arial" charset="0"/>
              </a:rPr>
              <a:t>) by Dana Ross</a:t>
            </a:r>
          </a:p>
        </p:txBody>
      </p:sp>
      <p:pic>
        <p:nvPicPr>
          <p:cNvPr id="3" name="Picture Placeholder 2"/>
          <p:cNvPicPr>
            <a:picLocks noGrp="1" noChangeAspect="1"/>
          </p:cNvPicPr>
          <p:nvPr>
            <p:ph type="pic" sz="quarter" idx="10"/>
          </p:nvPr>
        </p:nvPicPr>
        <p:blipFill rotWithShape="1">
          <a:blip r:embed="rId3" cstate="screen">
            <a:extLst>
              <a:ext uri="{28A0092B-C50C-407E-A947-70E740481C1C}">
                <a14:useLocalDpi xmlns:a14="http://schemas.microsoft.com/office/drawing/2010/main"/>
              </a:ext>
            </a:extLst>
          </a:blip>
          <a:srcRect l="-1050" r="-1838"/>
          <a:stretch/>
        </p:blipFill>
        <p:spPr>
          <a:xfrm>
            <a:off x="173356" y="1118494"/>
            <a:ext cx="5412019" cy="4322098"/>
          </a:xfrm>
        </p:spPr>
      </p:pic>
    </p:spTree>
    <p:extLst>
      <p:ext uri="{BB962C8B-B14F-4D97-AF65-F5344CB8AC3E}">
        <p14:creationId xmlns:p14="http://schemas.microsoft.com/office/powerpoint/2010/main" val="224624661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smtClean="0"/>
              <a:t>Threats</a:t>
            </a:r>
            <a:endParaRPr lang="en-US" dirty="0"/>
          </a:p>
        </p:txBody>
      </p:sp>
      <p:sp>
        <p:nvSpPr>
          <p:cNvPr id="6" name="Text Placeholder 5"/>
          <p:cNvSpPr>
            <a:spLocks noGrp="1"/>
          </p:cNvSpPr>
          <p:nvPr>
            <p:ph type="body" sz="quarter" idx="12"/>
          </p:nvPr>
        </p:nvSpPr>
        <p:spPr/>
        <p:txBody>
          <a:bodyPr/>
          <a:lstStyle/>
          <a:p>
            <a:endParaRPr lang="en-US"/>
          </a:p>
        </p:txBody>
      </p:sp>
      <p:sp>
        <p:nvSpPr>
          <p:cNvPr id="7" name="Text Placeholder 6"/>
          <p:cNvSpPr>
            <a:spLocks noGrp="1"/>
          </p:cNvSpPr>
          <p:nvPr>
            <p:ph type="body" sz="quarter" idx="13"/>
          </p:nvPr>
        </p:nvSpPr>
        <p:spPr/>
        <p:txBody>
          <a:bodyPr/>
          <a:lstStyle/>
          <a:p>
            <a:r>
              <a:rPr lang="en-US" dirty="0" smtClean="0"/>
              <a:t>Photo: Matthew Shepherd</a:t>
            </a:r>
            <a:endParaRPr lang="en-US" dirty="0"/>
          </a:p>
        </p:txBody>
      </p:sp>
    </p:spTree>
    <p:extLst>
      <p:ext uri="{BB962C8B-B14F-4D97-AF65-F5344CB8AC3E}">
        <p14:creationId xmlns:p14="http://schemas.microsoft.com/office/powerpoint/2010/main" val="274277484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ctrTitle"/>
          </p:nvPr>
        </p:nvSpPr>
        <p:spPr/>
        <p:txBody>
          <a:bodyPr/>
          <a:lstStyle/>
          <a:p>
            <a:r>
              <a:rPr lang="en-US" dirty="0" smtClean="0"/>
              <a:t>Habitat Loss</a:t>
            </a:r>
            <a:endParaRPr lang="en-US" dirty="0"/>
          </a:p>
        </p:txBody>
      </p:sp>
      <p:sp>
        <p:nvSpPr>
          <p:cNvPr id="10" name="Text Placeholder 9"/>
          <p:cNvSpPr>
            <a:spLocks noGrp="1"/>
          </p:cNvSpPr>
          <p:nvPr>
            <p:ph type="body" sz="quarter" idx="14"/>
          </p:nvPr>
        </p:nvSpPr>
        <p:spPr/>
        <p:txBody>
          <a:bodyPr/>
          <a:lstStyle/>
          <a:p>
            <a:r>
              <a:rPr lang="en-US" dirty="0" smtClean="0"/>
              <a:t>Photo: Matthew Shepherd</a:t>
            </a:r>
            <a:endParaRPr lang="en-US" dirty="0"/>
          </a:p>
        </p:txBody>
      </p:sp>
      <p:pic>
        <p:nvPicPr>
          <p:cNvPr id="19" name="Picture Placeholder 18"/>
          <p:cNvPicPr>
            <a:picLocks noGrp="1" noChangeAspect="1"/>
          </p:cNvPicPr>
          <p:nvPr>
            <p:ph type="pic" sz="quarter" idx="13"/>
          </p:nvPr>
        </p:nvPicPr>
        <p:blipFill rotWithShape="1">
          <a:blip r:embed="rId3" cstate="screen">
            <a:extLst>
              <a:ext uri="{28A0092B-C50C-407E-A947-70E740481C1C}">
                <a14:useLocalDpi xmlns:a14="http://schemas.microsoft.com/office/drawing/2010/main"/>
              </a:ext>
            </a:extLst>
          </a:blip>
          <a:srcRect/>
          <a:stretch/>
        </p:blipFill>
        <p:spPr/>
      </p:pic>
    </p:spTree>
    <p:extLst>
      <p:ext uri="{BB962C8B-B14F-4D97-AF65-F5344CB8AC3E}">
        <p14:creationId xmlns:p14="http://schemas.microsoft.com/office/powerpoint/2010/main" val="108160940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4"/>
          </p:nvPr>
        </p:nvSpPr>
        <p:spPr/>
        <p:txBody>
          <a:bodyPr/>
          <a:lstStyle/>
          <a:p>
            <a:r>
              <a:rPr lang="en-US" dirty="0" smtClean="0"/>
              <a:t>Photos: Matthew Shepherd; </a:t>
            </a:r>
            <a:r>
              <a:rPr lang="en-US" dirty="0" err="1" smtClean="0"/>
              <a:t>heipei</a:t>
            </a:r>
            <a:r>
              <a:rPr lang="en-US" dirty="0" smtClean="0"/>
              <a:t>, Flickr</a:t>
            </a:r>
            <a:endParaRPr lang="en-US" dirty="0"/>
          </a:p>
        </p:txBody>
      </p:sp>
      <p:sp>
        <p:nvSpPr>
          <p:cNvPr id="5" name="Title 4"/>
          <p:cNvSpPr>
            <a:spLocks noGrp="1"/>
          </p:cNvSpPr>
          <p:nvPr>
            <p:ph type="ctrTitle"/>
          </p:nvPr>
        </p:nvSpPr>
        <p:spPr/>
        <p:txBody>
          <a:bodyPr>
            <a:normAutofit fontScale="90000"/>
          </a:bodyPr>
          <a:lstStyle/>
          <a:p>
            <a:r>
              <a:rPr lang="en-US" dirty="0"/>
              <a:t>Habitat Loss</a:t>
            </a:r>
          </a:p>
        </p:txBody>
      </p:sp>
      <p:pic>
        <p:nvPicPr>
          <p:cNvPr id="9" name="Picture Placeholder 8"/>
          <p:cNvPicPr>
            <a:picLocks noGrp="1" noChangeAspect="1"/>
          </p:cNvPicPr>
          <p:nvPr>
            <p:ph type="pic" sz="quarter" idx="13"/>
          </p:nvPr>
        </p:nvPicPr>
        <p:blipFill rotWithShape="1">
          <a:blip r:embed="rId3" cstate="screen">
            <a:extLst>
              <a:ext uri="{28A0092B-C50C-407E-A947-70E740481C1C}">
                <a14:useLocalDpi xmlns:a14="http://schemas.microsoft.com/office/drawing/2010/main"/>
              </a:ext>
            </a:extLst>
          </a:blip>
          <a:srcRect/>
          <a:stretch/>
        </p:blipFill>
        <p:spPr/>
      </p:pic>
      <p:pic>
        <p:nvPicPr>
          <p:cNvPr id="10" name="Picture Placeholder 9"/>
          <p:cNvPicPr>
            <a:picLocks noGrp="1" noChangeAspect="1"/>
          </p:cNvPicPr>
          <p:nvPr>
            <p:ph type="pic" sz="quarter" idx="15"/>
          </p:nvPr>
        </p:nvPicPr>
        <p:blipFill rotWithShape="1">
          <a:blip r:embed="rId4" cstate="screen">
            <a:extLst>
              <a:ext uri="{28A0092B-C50C-407E-A947-70E740481C1C}">
                <a14:useLocalDpi xmlns:a14="http://schemas.microsoft.com/office/drawing/2010/main"/>
              </a:ext>
            </a:extLst>
          </a:blip>
          <a:srcRect/>
          <a:stretch/>
        </p:blipFill>
        <p:spPr/>
      </p:pic>
    </p:spTree>
    <p:extLst>
      <p:ext uri="{BB962C8B-B14F-4D97-AF65-F5344CB8AC3E}">
        <p14:creationId xmlns:p14="http://schemas.microsoft.com/office/powerpoint/2010/main" val="263071499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Pesticides</a:t>
            </a:r>
            <a:endParaRPr lang="en-US" dirty="0"/>
          </a:p>
        </p:txBody>
      </p:sp>
      <p:sp>
        <p:nvSpPr>
          <p:cNvPr id="4" name="Text Placeholder 3"/>
          <p:cNvSpPr>
            <a:spLocks noGrp="1"/>
          </p:cNvSpPr>
          <p:nvPr>
            <p:ph type="body" sz="quarter" idx="14"/>
          </p:nvPr>
        </p:nvSpPr>
        <p:spPr/>
        <p:txBody>
          <a:bodyPr/>
          <a:lstStyle/>
          <a:p>
            <a:r>
              <a:rPr lang="en-US" dirty="0" smtClean="0"/>
              <a:t>Photo: Xerces Society/Matthew Shepherd</a:t>
            </a:r>
            <a:endParaRPr lang="en-US" dirty="0"/>
          </a:p>
        </p:txBody>
      </p:sp>
      <p:pic>
        <p:nvPicPr>
          <p:cNvPr id="9" name="Picture Placeholder 8"/>
          <p:cNvPicPr>
            <a:picLocks noGrp="1" noChangeAspect="1"/>
          </p:cNvPicPr>
          <p:nvPr>
            <p:ph type="pic" sz="quarter" idx="13"/>
          </p:nvPr>
        </p:nvPicPr>
        <p:blipFill rotWithShape="1">
          <a:blip r:embed="rId3" cstate="screen">
            <a:extLst>
              <a:ext uri="{28A0092B-C50C-407E-A947-70E740481C1C}">
                <a14:useLocalDpi xmlns:a14="http://schemas.microsoft.com/office/drawing/2010/main"/>
              </a:ext>
            </a:extLst>
          </a:blip>
          <a:srcRect/>
          <a:stretch/>
        </p:blipFill>
        <p:spPr/>
      </p:pic>
    </p:spTree>
    <p:extLst>
      <p:ext uri="{BB962C8B-B14F-4D97-AF65-F5344CB8AC3E}">
        <p14:creationId xmlns:p14="http://schemas.microsoft.com/office/powerpoint/2010/main" val="369904813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Pesticides</a:t>
            </a:r>
            <a:endParaRPr lang="en-US" dirty="0"/>
          </a:p>
        </p:txBody>
      </p:sp>
      <p:pic>
        <p:nvPicPr>
          <p:cNvPr id="9" name="Picture Placeholder 6"/>
          <p:cNvPicPr>
            <a:picLocks noGrp="1" noChangeAspect="1"/>
          </p:cNvPicPr>
          <p:nvPr>
            <p:ph type="pic" sz="quarter" idx="13"/>
          </p:nvPr>
        </p:nvPicPr>
        <p:blipFill rotWithShape="1">
          <a:blip r:embed="rId3" cstate="screen">
            <a:extLst>
              <a:ext uri="{28A0092B-C50C-407E-A947-70E740481C1C}">
                <a14:useLocalDpi xmlns:a14="http://schemas.microsoft.com/office/drawing/2010/main"/>
              </a:ext>
            </a:extLst>
          </a:blip>
          <a:srcRect l="-144"/>
          <a:stretch/>
        </p:blipFill>
        <p:spPr/>
      </p:pic>
      <p:sp>
        <p:nvSpPr>
          <p:cNvPr id="6" name="Text Placeholder 5"/>
          <p:cNvSpPr>
            <a:spLocks noGrp="1"/>
          </p:cNvSpPr>
          <p:nvPr>
            <p:ph type="body" sz="quarter" idx="14"/>
          </p:nvPr>
        </p:nvSpPr>
        <p:spPr/>
        <p:txBody>
          <a:bodyPr/>
          <a:lstStyle/>
          <a:p>
            <a:r>
              <a:rPr lang="en-US" dirty="0" smtClean="0"/>
              <a:t>Photo: Matthew Shepherd</a:t>
            </a:r>
            <a:endParaRPr lang="en-US" dirty="0"/>
          </a:p>
        </p:txBody>
      </p:sp>
    </p:spTree>
    <p:extLst>
      <p:ext uri="{BB962C8B-B14F-4D97-AF65-F5344CB8AC3E}">
        <p14:creationId xmlns:p14="http://schemas.microsoft.com/office/powerpoint/2010/main" val="11457816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Climate Change</a:t>
            </a:r>
            <a:endParaRPr lang="en-US" dirty="0"/>
          </a:p>
        </p:txBody>
      </p:sp>
      <p:pic>
        <p:nvPicPr>
          <p:cNvPr id="5" name="Picture Placeholder 4"/>
          <p:cNvPicPr>
            <a:picLocks noGrp="1" noChangeAspect="1"/>
          </p:cNvPicPr>
          <p:nvPr>
            <p:ph type="pic" sz="quarter" idx="13"/>
          </p:nvPr>
        </p:nvPicPr>
        <p:blipFill rotWithShape="1">
          <a:blip r:embed="rId3" cstate="screen">
            <a:extLst>
              <a:ext uri="{28A0092B-C50C-407E-A947-70E740481C1C}">
                <a14:useLocalDpi xmlns:a14="http://schemas.microsoft.com/office/drawing/2010/main"/>
              </a:ext>
            </a:extLst>
          </a:blip>
          <a:srcRect r="-99"/>
          <a:stretch/>
        </p:blipFill>
        <p:spPr/>
      </p:pic>
      <p:sp>
        <p:nvSpPr>
          <p:cNvPr id="4" name="Text Placeholder 3"/>
          <p:cNvSpPr>
            <a:spLocks noGrp="1"/>
          </p:cNvSpPr>
          <p:nvPr>
            <p:ph type="body" sz="quarter" idx="14"/>
          </p:nvPr>
        </p:nvSpPr>
        <p:spPr/>
        <p:txBody>
          <a:bodyPr/>
          <a:lstStyle/>
          <a:p>
            <a:r>
              <a:rPr lang="en-US" dirty="0" smtClean="0"/>
              <a:t>Photo: John Weiss, Flickr</a:t>
            </a:r>
            <a:endParaRPr lang="en-US" dirty="0"/>
          </a:p>
        </p:txBody>
      </p:sp>
    </p:spTree>
    <p:extLst>
      <p:ext uri="{BB962C8B-B14F-4D97-AF65-F5344CB8AC3E}">
        <p14:creationId xmlns:p14="http://schemas.microsoft.com/office/powerpoint/2010/main" val="374242061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Conservation</a:t>
            </a:r>
            <a:endParaRPr lang="en-US" dirty="0"/>
          </a:p>
        </p:txBody>
      </p:sp>
      <p:sp>
        <p:nvSpPr>
          <p:cNvPr id="3" name="Text Placeholder 2"/>
          <p:cNvSpPr>
            <a:spLocks noGrp="1"/>
          </p:cNvSpPr>
          <p:nvPr>
            <p:ph type="body" sz="quarter" idx="12"/>
          </p:nvPr>
        </p:nvSpPr>
        <p:spPr/>
        <p:txBody>
          <a:bodyPr/>
          <a:lstStyle/>
          <a:p>
            <a:endParaRPr lang="en-US"/>
          </a:p>
        </p:txBody>
      </p:sp>
      <p:sp>
        <p:nvSpPr>
          <p:cNvPr id="4" name="Text Placeholder 3"/>
          <p:cNvSpPr>
            <a:spLocks noGrp="1"/>
          </p:cNvSpPr>
          <p:nvPr>
            <p:ph type="body" sz="quarter" idx="13"/>
          </p:nvPr>
        </p:nvSpPr>
        <p:spPr/>
        <p:txBody>
          <a:bodyPr/>
          <a:lstStyle/>
          <a:p>
            <a:r>
              <a:rPr lang="en-US" dirty="0"/>
              <a:t>Photo: Eric </a:t>
            </a:r>
            <a:r>
              <a:rPr lang="en-US" dirty="0" smtClean="0"/>
              <a:t>Lee-</a:t>
            </a:r>
            <a:r>
              <a:rPr lang="en-US" dirty="0" err="1" smtClean="0"/>
              <a:t>Mäder</a:t>
            </a:r>
            <a:endParaRPr lang="en-US" dirty="0"/>
          </a:p>
        </p:txBody>
      </p:sp>
    </p:spTree>
    <p:extLst>
      <p:ext uri="{BB962C8B-B14F-4D97-AF65-F5344CB8AC3E}">
        <p14:creationId xmlns:p14="http://schemas.microsoft.com/office/powerpoint/2010/main" val="182064421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Beekeeping  ≠  Bee Conservation</a:t>
            </a:r>
            <a:endParaRPr lang="en-US" dirty="0"/>
          </a:p>
        </p:txBody>
      </p:sp>
      <p:pic>
        <p:nvPicPr>
          <p:cNvPr id="7" name="Picture Placeholder 6"/>
          <p:cNvPicPr>
            <a:picLocks noGrp="1" noChangeAspect="1"/>
          </p:cNvPicPr>
          <p:nvPr>
            <p:ph type="pic" sz="quarter" idx="15"/>
          </p:nvPr>
        </p:nvPicPr>
        <p:blipFill rotWithShape="1">
          <a:blip r:embed="rId3" cstate="screen">
            <a:extLst>
              <a:ext uri="{28A0092B-C50C-407E-A947-70E740481C1C}">
                <a14:useLocalDpi xmlns:a14="http://schemas.microsoft.com/office/drawing/2010/main"/>
              </a:ext>
            </a:extLst>
          </a:blip>
          <a:srcRect/>
          <a:stretch/>
        </p:blipFill>
        <p:spPr/>
      </p:pic>
      <p:sp>
        <p:nvSpPr>
          <p:cNvPr id="4" name="Text Placeholder 3"/>
          <p:cNvSpPr>
            <a:spLocks noGrp="1"/>
          </p:cNvSpPr>
          <p:nvPr>
            <p:ph type="body" sz="quarter" idx="17"/>
          </p:nvPr>
        </p:nvSpPr>
        <p:spPr>
          <a:xfrm>
            <a:off x="989905" y="1616379"/>
            <a:ext cx="2554941" cy="3197953"/>
          </a:xfrm>
        </p:spPr>
        <p:txBody>
          <a:bodyPr/>
          <a:lstStyle/>
          <a:p>
            <a:r>
              <a:rPr lang="en-US" dirty="0" smtClean="0"/>
              <a:t>There are lots of good reasons for keeping honey bees</a:t>
            </a:r>
          </a:p>
          <a:p>
            <a:endParaRPr lang="en-US" dirty="0" smtClean="0"/>
          </a:p>
          <a:p>
            <a:r>
              <a:rPr lang="en-US" dirty="0" smtClean="0"/>
              <a:t>But bee conservation is not one of them</a:t>
            </a:r>
            <a:endParaRPr lang="en-US" dirty="0"/>
          </a:p>
        </p:txBody>
      </p:sp>
      <p:sp>
        <p:nvSpPr>
          <p:cNvPr id="6" name="Text Placeholder 5"/>
          <p:cNvSpPr>
            <a:spLocks noGrp="1"/>
          </p:cNvSpPr>
          <p:nvPr>
            <p:ph type="body" sz="quarter" idx="30"/>
          </p:nvPr>
        </p:nvSpPr>
        <p:spPr>
          <a:xfrm>
            <a:off x="3956632" y="5844011"/>
            <a:ext cx="5947941" cy="291977"/>
          </a:xfrm>
        </p:spPr>
        <p:txBody>
          <a:bodyPr/>
          <a:lstStyle/>
          <a:p>
            <a:r>
              <a:rPr lang="en-US" dirty="0"/>
              <a:t>Photo: </a:t>
            </a:r>
            <a:r>
              <a:rPr lang="en-US" dirty="0" err="1"/>
              <a:t>Thien</a:t>
            </a:r>
            <a:r>
              <a:rPr lang="en-US" dirty="0"/>
              <a:t> Gretchen, Flickr</a:t>
            </a:r>
          </a:p>
        </p:txBody>
      </p:sp>
    </p:spTree>
    <p:extLst>
      <p:ext uri="{BB962C8B-B14F-4D97-AF65-F5344CB8AC3E}">
        <p14:creationId xmlns:p14="http://schemas.microsoft.com/office/powerpoint/2010/main" val="331918520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ctrTitle"/>
          </p:nvPr>
        </p:nvSpPr>
        <p:spPr/>
        <p:txBody>
          <a:bodyPr/>
          <a:lstStyle/>
          <a:p>
            <a:r>
              <a:rPr lang="en-US" dirty="0" smtClean="0"/>
              <a:t>Provide </a:t>
            </a:r>
            <a:r>
              <a:rPr lang="en-US" dirty="0"/>
              <a:t>Habitat</a:t>
            </a:r>
          </a:p>
        </p:txBody>
      </p:sp>
      <p:sp>
        <p:nvSpPr>
          <p:cNvPr id="11" name="Subtitle 10"/>
          <p:cNvSpPr>
            <a:spLocks noGrp="1"/>
          </p:cNvSpPr>
          <p:nvPr>
            <p:ph type="subTitle" idx="1"/>
          </p:nvPr>
        </p:nvSpPr>
        <p:spPr>
          <a:xfrm>
            <a:off x="5921530" y="1187777"/>
            <a:ext cx="5811123" cy="465428"/>
          </a:xfrm>
        </p:spPr>
        <p:txBody>
          <a:bodyPr/>
          <a:lstStyle/>
          <a:p>
            <a:r>
              <a:rPr lang="en-US" dirty="0" smtClean="0"/>
              <a:t>Support the entire life cycle</a:t>
            </a:r>
            <a:endParaRPr lang="en-US" dirty="0"/>
          </a:p>
        </p:txBody>
      </p:sp>
      <p:sp>
        <p:nvSpPr>
          <p:cNvPr id="13" name="Text Placeholder 12"/>
          <p:cNvSpPr>
            <a:spLocks noGrp="1"/>
          </p:cNvSpPr>
          <p:nvPr>
            <p:ph type="body" sz="quarter" idx="12"/>
          </p:nvPr>
        </p:nvSpPr>
        <p:spPr>
          <a:xfrm>
            <a:off x="5911401" y="2072781"/>
            <a:ext cx="5821251" cy="3855241"/>
          </a:xfrm>
        </p:spPr>
        <p:txBody>
          <a:bodyPr/>
          <a:lstStyle/>
          <a:p>
            <a:pPr>
              <a:spcAft>
                <a:spcPts val="600"/>
              </a:spcAft>
            </a:pPr>
            <a:r>
              <a:rPr lang="en-US" dirty="0" smtClean="0"/>
              <a:t>Bees need:</a:t>
            </a:r>
          </a:p>
          <a:p>
            <a:pPr>
              <a:spcBef>
                <a:spcPts val="1800"/>
              </a:spcBef>
            </a:pPr>
            <a:r>
              <a:rPr lang="en-US" dirty="0" smtClean="0"/>
              <a:t>Secure </a:t>
            </a:r>
            <a:r>
              <a:rPr lang="en-US" dirty="0"/>
              <a:t>nest sites</a:t>
            </a:r>
          </a:p>
          <a:p>
            <a:r>
              <a:rPr lang="en-US" dirty="0"/>
              <a:t>F</a:t>
            </a:r>
            <a:r>
              <a:rPr lang="en-US" dirty="0" smtClean="0"/>
              <a:t>lowers </a:t>
            </a:r>
            <a:r>
              <a:rPr lang="en-US" dirty="0"/>
              <a:t>for foraging</a:t>
            </a:r>
          </a:p>
          <a:p>
            <a:r>
              <a:rPr lang="en-US" dirty="0"/>
              <a:t>P</a:t>
            </a:r>
            <a:r>
              <a:rPr lang="en-US" dirty="0" smtClean="0"/>
              <a:t>esticide-free </a:t>
            </a:r>
            <a:r>
              <a:rPr lang="en-US" dirty="0"/>
              <a:t>environment</a:t>
            </a:r>
          </a:p>
          <a:p>
            <a:endParaRPr lang="en-US" dirty="0"/>
          </a:p>
        </p:txBody>
      </p:sp>
      <p:sp>
        <p:nvSpPr>
          <p:cNvPr id="14" name="Text Placeholder 13"/>
          <p:cNvSpPr>
            <a:spLocks noGrp="1"/>
          </p:cNvSpPr>
          <p:nvPr>
            <p:ph type="body" sz="quarter" idx="14"/>
          </p:nvPr>
        </p:nvSpPr>
        <p:spPr/>
        <p:txBody>
          <a:bodyPr/>
          <a:lstStyle/>
          <a:p>
            <a:r>
              <a:rPr lang="en-US" dirty="0" smtClean="0"/>
              <a:t>Photo: Matthew Shepherd</a:t>
            </a:r>
            <a:endParaRPr lang="en-US" dirty="0"/>
          </a:p>
        </p:txBody>
      </p:sp>
      <p:pic>
        <p:nvPicPr>
          <p:cNvPr id="3" name="Picture Placeholder 2"/>
          <p:cNvPicPr>
            <a:picLocks noGrp="1" noChangeAspect="1"/>
          </p:cNvPicPr>
          <p:nvPr>
            <p:ph type="pic" sz="quarter" idx="10"/>
          </p:nvPr>
        </p:nvPicPr>
        <p:blipFill rotWithShape="1">
          <a:blip r:embed="rId3" cstate="screen">
            <a:extLst>
              <a:ext uri="{28A0092B-C50C-407E-A947-70E740481C1C}">
                <a14:useLocalDpi xmlns:a14="http://schemas.microsoft.com/office/drawing/2010/main"/>
              </a:ext>
            </a:extLst>
          </a:blip>
          <a:srcRect/>
          <a:stretch/>
        </p:blipFill>
        <p:spPr/>
      </p:pic>
    </p:spTree>
    <p:extLst>
      <p:ext uri="{BB962C8B-B14F-4D97-AF65-F5344CB8AC3E}">
        <p14:creationId xmlns:p14="http://schemas.microsoft.com/office/powerpoint/2010/main" val="420375562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ctrTitle"/>
          </p:nvPr>
        </p:nvSpPr>
        <p:spPr/>
        <p:txBody>
          <a:bodyPr/>
          <a:lstStyle/>
          <a:p>
            <a:r>
              <a:rPr lang="en-US" dirty="0" smtClean="0"/>
              <a:t>Partial Habitats</a:t>
            </a:r>
            <a:endParaRPr lang="en-US" dirty="0"/>
          </a:p>
        </p:txBody>
      </p:sp>
      <p:pic>
        <p:nvPicPr>
          <p:cNvPr id="11" name="Picture Placeholder 10"/>
          <p:cNvPicPr>
            <a:picLocks noGrp="1" noChangeAspect="1"/>
          </p:cNvPicPr>
          <p:nvPr>
            <p:ph type="pic" sz="quarter" idx="13"/>
          </p:nvPr>
        </p:nvPicPr>
        <p:blipFill rotWithShape="1">
          <a:blip r:embed="rId3" cstate="screen">
            <a:extLst>
              <a:ext uri="{28A0092B-C50C-407E-A947-70E740481C1C}">
                <a14:useLocalDpi xmlns:a14="http://schemas.microsoft.com/office/drawing/2010/main"/>
              </a:ext>
            </a:extLst>
          </a:blip>
          <a:srcRect/>
          <a:stretch/>
        </p:blipFill>
        <p:spPr>
          <a:xfrm>
            <a:off x="2225842" y="1242811"/>
            <a:ext cx="7748337" cy="5041728"/>
          </a:xfrm>
        </p:spPr>
      </p:pic>
      <p:sp>
        <p:nvSpPr>
          <p:cNvPr id="14" name="Text Placeholder 13"/>
          <p:cNvSpPr>
            <a:spLocks noGrp="1"/>
          </p:cNvSpPr>
          <p:nvPr>
            <p:ph type="body" sz="quarter" idx="14"/>
          </p:nvPr>
        </p:nvSpPr>
        <p:spPr>
          <a:xfrm>
            <a:off x="2225842" y="6284539"/>
            <a:ext cx="5199730" cy="336155"/>
          </a:xfrm>
        </p:spPr>
        <p:txBody>
          <a:bodyPr/>
          <a:lstStyle/>
          <a:p>
            <a:r>
              <a:rPr lang="en-US" dirty="0" smtClean="0"/>
              <a:t>Source: </a:t>
            </a:r>
            <a:r>
              <a:rPr lang="en-US" dirty="0" err="1" smtClean="0"/>
              <a:t>Westrich</a:t>
            </a:r>
            <a:r>
              <a:rPr lang="en-US" dirty="0" smtClean="0"/>
              <a:t> 1996</a:t>
            </a:r>
            <a:endParaRPr lang="en-US" dirty="0"/>
          </a:p>
        </p:txBody>
      </p:sp>
    </p:spTree>
    <p:extLst>
      <p:ext uri="{BB962C8B-B14F-4D97-AF65-F5344CB8AC3E}">
        <p14:creationId xmlns:p14="http://schemas.microsoft.com/office/powerpoint/2010/main" val="280933688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Why Invertebrates?</a:t>
            </a:r>
            <a:endParaRPr lang="en-US" dirty="0"/>
          </a:p>
        </p:txBody>
      </p:sp>
      <p:sp>
        <p:nvSpPr>
          <p:cNvPr id="3" name="Text Placeholder 2"/>
          <p:cNvSpPr>
            <a:spLocks noGrp="1"/>
          </p:cNvSpPr>
          <p:nvPr>
            <p:ph type="body" sz="quarter" idx="12"/>
          </p:nvPr>
        </p:nvSpPr>
        <p:spPr/>
        <p:txBody>
          <a:bodyPr/>
          <a:lstStyle/>
          <a:p>
            <a:r>
              <a:rPr lang="en-US" dirty="0" smtClean="0"/>
              <a:t>“The fate of the world’s insects is inseparable from our own”</a:t>
            </a:r>
            <a:endParaRPr lang="en-US" dirty="0"/>
          </a:p>
        </p:txBody>
      </p:sp>
      <p:pic>
        <p:nvPicPr>
          <p:cNvPr id="17" name="Picture Placeholder 16"/>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a:xfrm>
            <a:off x="1467568" y="3822186"/>
            <a:ext cx="2316858" cy="1995980"/>
          </a:xfrm>
        </p:spPr>
      </p:pic>
      <p:pic>
        <p:nvPicPr>
          <p:cNvPr id="6" name="Picture Placeholder 5"/>
          <p:cNvPicPr>
            <a:picLocks noGrp="1" noChangeAspect="1"/>
          </p:cNvPicPr>
          <p:nvPr>
            <p:ph type="pic" sz="quarter" idx="14"/>
          </p:nvPr>
        </p:nvPicPr>
        <p:blipFill rotWithShape="1">
          <a:blip r:embed="rId4" cstate="screen">
            <a:extLst>
              <a:ext uri="{28A0092B-C50C-407E-A947-70E740481C1C}">
                <a14:useLocalDpi xmlns:a14="http://schemas.microsoft.com/office/drawing/2010/main"/>
              </a:ext>
            </a:extLst>
          </a:blip>
          <a:srcRect l="5894" r="5894"/>
          <a:stretch/>
        </p:blipFill>
        <p:spPr/>
      </p:pic>
      <p:pic>
        <p:nvPicPr>
          <p:cNvPr id="5" name="Picture Placeholder 4"/>
          <p:cNvPicPr>
            <a:picLocks noGrp="1" noChangeAspect="1"/>
          </p:cNvPicPr>
          <p:nvPr>
            <p:ph type="pic" sz="quarter" idx="15"/>
          </p:nvPr>
        </p:nvPicPr>
        <p:blipFill>
          <a:blip r:embed="rId5" cstate="screen">
            <a:extLst>
              <a:ext uri="{28A0092B-C50C-407E-A947-70E740481C1C}">
                <a14:useLocalDpi xmlns:a14="http://schemas.microsoft.com/office/drawing/2010/main"/>
              </a:ext>
            </a:extLst>
          </a:blip>
          <a:srcRect t="8442" b="8442"/>
          <a:stretch>
            <a:fillRect/>
          </a:stretch>
        </p:blipFill>
        <p:spPr>
          <a:xfrm>
            <a:off x="6130910" y="3822186"/>
            <a:ext cx="2325442" cy="1995980"/>
          </a:xfrm>
        </p:spPr>
      </p:pic>
      <p:pic>
        <p:nvPicPr>
          <p:cNvPr id="22" name="Picture Placeholder 21"/>
          <p:cNvPicPr>
            <a:picLocks noGrp="1" noChangeAspect="1"/>
          </p:cNvPicPr>
          <p:nvPr>
            <p:ph type="pic" sz="quarter" idx="16"/>
          </p:nvPr>
        </p:nvPicPr>
        <p:blipFill rotWithShape="1">
          <a:blip r:embed="rId6" cstate="screen">
            <a:extLst>
              <a:ext uri="{28A0092B-C50C-407E-A947-70E740481C1C}">
                <a14:useLocalDpi xmlns:a14="http://schemas.microsoft.com/office/drawing/2010/main"/>
              </a:ext>
            </a:extLst>
          </a:blip>
          <a:srcRect/>
          <a:stretch/>
        </p:blipFill>
        <p:spPr/>
      </p:pic>
      <p:sp>
        <p:nvSpPr>
          <p:cNvPr id="12" name="Text Placeholder 11"/>
          <p:cNvSpPr>
            <a:spLocks noGrp="1"/>
          </p:cNvSpPr>
          <p:nvPr>
            <p:ph type="body" sz="quarter" idx="26"/>
          </p:nvPr>
        </p:nvSpPr>
        <p:spPr>
          <a:xfrm>
            <a:off x="1620343" y="2228135"/>
            <a:ext cx="1986255" cy="827001"/>
          </a:xfrm>
        </p:spPr>
        <p:txBody>
          <a:bodyPr>
            <a:normAutofit/>
          </a:bodyPr>
          <a:lstStyle/>
          <a:p>
            <a:pPr algn="ctr"/>
            <a:r>
              <a:rPr lang="en-US" sz="2000" dirty="0" smtClean="0"/>
              <a:t>Decomposition</a:t>
            </a:r>
            <a:endParaRPr lang="en-US" sz="2000" dirty="0"/>
          </a:p>
        </p:txBody>
      </p:sp>
      <p:sp>
        <p:nvSpPr>
          <p:cNvPr id="13" name="Text Placeholder 12"/>
          <p:cNvSpPr>
            <a:spLocks noGrp="1"/>
          </p:cNvSpPr>
          <p:nvPr>
            <p:ph type="body" sz="quarter" idx="27"/>
          </p:nvPr>
        </p:nvSpPr>
        <p:spPr>
          <a:xfrm>
            <a:off x="3971280" y="2233904"/>
            <a:ext cx="1986255" cy="827001"/>
          </a:xfrm>
        </p:spPr>
        <p:txBody>
          <a:bodyPr>
            <a:normAutofit/>
          </a:bodyPr>
          <a:lstStyle/>
          <a:p>
            <a:pPr algn="ctr"/>
            <a:r>
              <a:rPr lang="en-US" sz="2000" dirty="0" smtClean="0"/>
              <a:t>Biocontrol</a:t>
            </a:r>
            <a:endParaRPr lang="en-US" sz="2000" dirty="0"/>
          </a:p>
        </p:txBody>
      </p:sp>
      <p:sp>
        <p:nvSpPr>
          <p:cNvPr id="14" name="Text Placeholder 13"/>
          <p:cNvSpPr>
            <a:spLocks noGrp="1"/>
          </p:cNvSpPr>
          <p:nvPr>
            <p:ph type="body" sz="quarter" idx="28"/>
          </p:nvPr>
        </p:nvSpPr>
        <p:spPr>
          <a:xfrm>
            <a:off x="6322218" y="2351775"/>
            <a:ext cx="1986255" cy="827001"/>
          </a:xfrm>
        </p:spPr>
        <p:txBody>
          <a:bodyPr>
            <a:normAutofit/>
          </a:bodyPr>
          <a:lstStyle/>
          <a:p>
            <a:pPr algn="ctr"/>
            <a:r>
              <a:rPr lang="en-US" sz="2000" dirty="0" smtClean="0"/>
              <a:t>Base of the Food Chain </a:t>
            </a:r>
            <a:endParaRPr lang="en-US" sz="2000" dirty="0"/>
          </a:p>
        </p:txBody>
      </p:sp>
      <p:sp>
        <p:nvSpPr>
          <p:cNvPr id="15" name="Text Placeholder 14"/>
          <p:cNvSpPr>
            <a:spLocks noGrp="1"/>
          </p:cNvSpPr>
          <p:nvPr>
            <p:ph type="body" sz="quarter" idx="29"/>
          </p:nvPr>
        </p:nvSpPr>
        <p:spPr>
          <a:xfrm>
            <a:off x="8628339" y="2228135"/>
            <a:ext cx="1986255" cy="815302"/>
          </a:xfrm>
        </p:spPr>
        <p:txBody>
          <a:bodyPr>
            <a:normAutofit/>
          </a:bodyPr>
          <a:lstStyle/>
          <a:p>
            <a:pPr algn="ctr"/>
            <a:r>
              <a:rPr lang="en-US" sz="2000" dirty="0" smtClean="0"/>
              <a:t>Pollination</a:t>
            </a:r>
            <a:endParaRPr lang="en-US" sz="2000" dirty="0"/>
          </a:p>
        </p:txBody>
      </p:sp>
      <p:sp>
        <p:nvSpPr>
          <p:cNvPr id="16" name="Text Placeholder 15"/>
          <p:cNvSpPr>
            <a:spLocks noGrp="1"/>
          </p:cNvSpPr>
          <p:nvPr>
            <p:ph type="body" sz="quarter" idx="30"/>
          </p:nvPr>
        </p:nvSpPr>
        <p:spPr/>
        <p:txBody>
          <a:bodyPr/>
          <a:lstStyle/>
          <a:p>
            <a:r>
              <a:rPr lang="en-US" dirty="0" smtClean="0"/>
              <a:t>Photos: Marc </a:t>
            </a:r>
            <a:r>
              <a:rPr lang="en-US" dirty="0" err="1" smtClean="0"/>
              <a:t>Barrison</a:t>
            </a:r>
            <a:r>
              <a:rPr lang="en-US" smtClean="0"/>
              <a:t>; Debbie Roos; The-Gecko, Flickr; Rollin Coville</a:t>
            </a:r>
            <a:endParaRPr lang="en-US" dirty="0" smtClean="0"/>
          </a:p>
        </p:txBody>
      </p:sp>
      <p:sp>
        <p:nvSpPr>
          <p:cNvPr id="18" name="Text Placeholder 25"/>
          <p:cNvSpPr txBox="1">
            <a:spLocks/>
          </p:cNvSpPr>
          <p:nvPr/>
        </p:nvSpPr>
        <p:spPr>
          <a:xfrm>
            <a:off x="169985" y="6310882"/>
            <a:ext cx="6218332" cy="336155"/>
          </a:xfrm>
          <a:prstGeom prst="rect">
            <a:avLst/>
          </a:prstGeom>
          <a:effectLst/>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050" b="0" i="0" kern="1200">
                <a:solidFill>
                  <a:srgbClr val="556779"/>
                </a:solidFill>
                <a:effectLst/>
                <a:latin typeface="Avenir Medium" charset="0"/>
                <a:ea typeface="Avenir Medium" charset="0"/>
                <a:cs typeface="Avenir Medium" charset="0"/>
              </a:defRPr>
            </a:lvl1pPr>
            <a:lvl2pPr marL="457200" indent="0" algn="l" defTabSz="914400" rtl="0" eaLnBrk="1" latinLnBrk="0" hangingPunct="1">
              <a:lnSpc>
                <a:spcPct val="90000"/>
              </a:lnSpc>
              <a:spcBef>
                <a:spcPts val="500"/>
              </a:spcBef>
              <a:buFont typeface="Arial" panose="020B0604020202020204" pitchFamily="34" charset="0"/>
              <a:buNone/>
              <a:defRPr sz="1200" b="0" i="0" kern="1200">
                <a:solidFill>
                  <a:srgbClr val="556779"/>
                </a:solidFill>
                <a:latin typeface="Avenir Medium" charset="0"/>
                <a:ea typeface="Avenir Medium" charset="0"/>
                <a:cs typeface="Avenir Medium" charset="0"/>
              </a:defRPr>
            </a:lvl2pPr>
            <a:lvl3pPr marL="914400" indent="0" algn="l" defTabSz="914400" rtl="0" eaLnBrk="1" latinLnBrk="0" hangingPunct="1">
              <a:lnSpc>
                <a:spcPct val="90000"/>
              </a:lnSpc>
              <a:spcBef>
                <a:spcPts val="500"/>
              </a:spcBef>
              <a:buFont typeface="Arial" panose="020B0604020202020204" pitchFamily="34" charset="0"/>
              <a:buNone/>
              <a:defRPr sz="1200" b="0" i="0" kern="1200">
                <a:solidFill>
                  <a:srgbClr val="556779"/>
                </a:solidFill>
                <a:latin typeface="Avenir Medium" charset="0"/>
                <a:ea typeface="Avenir Medium" charset="0"/>
                <a:cs typeface="Avenir Medium" charset="0"/>
              </a:defRPr>
            </a:lvl3pPr>
            <a:lvl4pPr marL="1371600" indent="0" algn="l" defTabSz="914400" rtl="0" eaLnBrk="1" latinLnBrk="0" hangingPunct="1">
              <a:lnSpc>
                <a:spcPct val="90000"/>
              </a:lnSpc>
              <a:spcBef>
                <a:spcPts val="500"/>
              </a:spcBef>
              <a:buFont typeface="Arial" panose="020B0604020202020204" pitchFamily="34" charset="0"/>
              <a:buNone/>
              <a:defRPr sz="1200" b="0" i="0" kern="1200">
                <a:solidFill>
                  <a:srgbClr val="556779"/>
                </a:solidFill>
                <a:latin typeface="Avenir Medium" charset="0"/>
                <a:ea typeface="Avenir Medium" charset="0"/>
                <a:cs typeface="Avenir Medium" charset="0"/>
              </a:defRPr>
            </a:lvl4pPr>
            <a:lvl5pPr marL="1828800" indent="0" algn="l" defTabSz="914400" rtl="0" eaLnBrk="1" latinLnBrk="0" hangingPunct="1">
              <a:lnSpc>
                <a:spcPct val="90000"/>
              </a:lnSpc>
              <a:spcBef>
                <a:spcPts val="500"/>
              </a:spcBef>
              <a:buFont typeface="Arial" panose="020B0604020202020204" pitchFamily="34" charset="0"/>
              <a:buNone/>
              <a:defRPr sz="1200" b="0" i="0" kern="1200">
                <a:solidFill>
                  <a:srgbClr val="556779"/>
                </a:solidFill>
                <a:latin typeface="Avenir Medium" charset="0"/>
                <a:ea typeface="Avenir Medium" charset="0"/>
                <a:cs typeface="Avenir Medium"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smtClean="0"/>
              <a:t>Sources: McIntyre 2000; NC State </a:t>
            </a:r>
            <a:r>
              <a:rPr lang="en-US" dirty="0" err="1" smtClean="0"/>
              <a:t>Unviersity</a:t>
            </a:r>
            <a:r>
              <a:rPr lang="en-US" dirty="0" smtClean="0"/>
              <a:t> 2006; New York Times 2017</a:t>
            </a:r>
            <a:endParaRPr lang="en-US" dirty="0"/>
          </a:p>
        </p:txBody>
      </p:sp>
    </p:spTree>
    <p:extLst>
      <p:ext uri="{BB962C8B-B14F-4D97-AF65-F5344CB8AC3E}">
        <p14:creationId xmlns:p14="http://schemas.microsoft.com/office/powerpoint/2010/main" val="342202377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14"/>
          <p:cNvSpPr>
            <a:spLocks noGrp="1"/>
          </p:cNvSpPr>
          <p:nvPr>
            <p:ph type="body" sz="quarter" idx="14"/>
          </p:nvPr>
        </p:nvSpPr>
        <p:spPr/>
        <p:txBody>
          <a:bodyPr/>
          <a:lstStyle/>
          <a:p>
            <a:r>
              <a:rPr lang="en-US" dirty="0" smtClean="0"/>
              <a:t>Graphic: Xerces Society / Sara Morris</a:t>
            </a:r>
            <a:endParaRPr lang="en-US" dirty="0"/>
          </a:p>
        </p:txBody>
      </p:sp>
      <p:sp>
        <p:nvSpPr>
          <p:cNvPr id="14" name="Title 13"/>
          <p:cNvSpPr>
            <a:spLocks noGrp="1"/>
          </p:cNvSpPr>
          <p:nvPr>
            <p:ph type="ctrTitle"/>
          </p:nvPr>
        </p:nvSpPr>
        <p:spPr/>
        <p:txBody>
          <a:bodyPr>
            <a:normAutofit fontScale="90000"/>
          </a:bodyPr>
          <a:lstStyle/>
          <a:p>
            <a:r>
              <a:rPr lang="en-US" dirty="0" smtClean="0"/>
              <a:t>Bee’s-eye View of a Neighborhood</a:t>
            </a:r>
            <a:endParaRPr lang="en-US" dirty="0"/>
          </a:p>
        </p:txBody>
      </p:sp>
      <p:pic>
        <p:nvPicPr>
          <p:cNvPr id="13" name="Picture Placeholder 12"/>
          <p:cNvPicPr>
            <a:picLocks noGrp="1" noChangeAspect="1"/>
          </p:cNvPicPr>
          <p:nvPr>
            <p:ph type="pic" sz="quarter" idx="13"/>
          </p:nvPr>
        </p:nvPicPr>
        <p:blipFill rotWithShape="1">
          <a:blip r:embed="rId3" cstate="screen">
            <a:extLst>
              <a:ext uri="{28A0092B-C50C-407E-A947-70E740481C1C}">
                <a14:useLocalDpi xmlns:a14="http://schemas.microsoft.com/office/drawing/2010/main"/>
              </a:ext>
            </a:extLst>
          </a:blip>
          <a:srcRect/>
          <a:stretch/>
        </p:blipFill>
        <p:spPr/>
      </p:pic>
    </p:spTree>
    <p:extLst>
      <p:ext uri="{BB962C8B-B14F-4D97-AF65-F5344CB8AC3E}">
        <p14:creationId xmlns:p14="http://schemas.microsoft.com/office/powerpoint/2010/main" val="13880606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lstStyle/>
          <a:p>
            <a:r>
              <a:rPr lang="en-US" dirty="0" smtClean="0"/>
              <a:t>Unnatural Areas</a:t>
            </a:r>
            <a:endParaRPr lang="en-US" dirty="0"/>
          </a:p>
        </p:txBody>
      </p:sp>
      <p:sp>
        <p:nvSpPr>
          <p:cNvPr id="8" name="Text Placeholder 7"/>
          <p:cNvSpPr>
            <a:spLocks noGrp="1"/>
          </p:cNvSpPr>
          <p:nvPr>
            <p:ph type="body" sz="quarter" idx="12"/>
          </p:nvPr>
        </p:nvSpPr>
        <p:spPr/>
        <p:txBody>
          <a:bodyPr/>
          <a:lstStyle/>
          <a:p>
            <a:r>
              <a:rPr lang="en-US" dirty="0" smtClean="0"/>
              <a:t>Partial habitats in urban and suburban areas</a:t>
            </a:r>
            <a:endParaRPr lang="en-US" dirty="0"/>
          </a:p>
        </p:txBody>
      </p:sp>
      <p:pic>
        <p:nvPicPr>
          <p:cNvPr id="19" name="Picture Placeholder 18"/>
          <p:cNvPicPr>
            <a:picLocks noGrp="1" noChangeAspect="1"/>
          </p:cNvPicPr>
          <p:nvPr>
            <p:ph type="pic" sz="quarter" idx="13"/>
          </p:nvPr>
        </p:nvPicPr>
        <p:blipFill rotWithShape="1">
          <a:blip r:embed="rId3" cstate="screen">
            <a:extLst>
              <a:ext uri="{28A0092B-C50C-407E-A947-70E740481C1C}">
                <a14:useLocalDpi xmlns:a14="http://schemas.microsoft.com/office/drawing/2010/main"/>
              </a:ext>
            </a:extLst>
          </a:blip>
          <a:srcRect/>
          <a:stretch/>
        </p:blipFill>
        <p:spPr/>
      </p:pic>
      <p:pic>
        <p:nvPicPr>
          <p:cNvPr id="21" name="Picture Placeholder 20"/>
          <p:cNvPicPr>
            <a:picLocks noGrp="1" noChangeAspect="1"/>
          </p:cNvPicPr>
          <p:nvPr>
            <p:ph type="pic" sz="quarter" idx="14"/>
          </p:nvPr>
        </p:nvPicPr>
        <p:blipFill>
          <a:blip r:embed="rId4" cstate="screen">
            <a:extLst>
              <a:ext uri="{28A0092B-C50C-407E-A947-70E740481C1C}">
                <a14:useLocalDpi xmlns:a14="http://schemas.microsoft.com/office/drawing/2010/main"/>
              </a:ext>
            </a:extLst>
          </a:blip>
          <a:srcRect/>
          <a:stretch>
            <a:fillRect/>
          </a:stretch>
        </p:blipFill>
        <p:spPr/>
      </p:pic>
      <p:pic>
        <p:nvPicPr>
          <p:cNvPr id="24" name="Picture Placeholder 23"/>
          <p:cNvPicPr>
            <a:picLocks noGrp="1" noChangeAspect="1"/>
          </p:cNvPicPr>
          <p:nvPr>
            <p:ph type="pic" sz="quarter" idx="16"/>
          </p:nvPr>
        </p:nvPicPr>
        <p:blipFill rotWithShape="1">
          <a:blip r:embed="rId5" cstate="screen">
            <a:extLst>
              <a:ext uri="{28A0092B-C50C-407E-A947-70E740481C1C}">
                <a14:useLocalDpi xmlns:a14="http://schemas.microsoft.com/office/drawing/2010/main"/>
              </a:ext>
            </a:extLst>
          </a:blip>
          <a:srcRect/>
          <a:stretch/>
        </p:blipFill>
        <p:spPr/>
      </p:pic>
      <p:pic>
        <p:nvPicPr>
          <p:cNvPr id="18" name="Picture Placeholder 17"/>
          <p:cNvPicPr>
            <a:picLocks noGrp="1" noChangeAspect="1"/>
          </p:cNvPicPr>
          <p:nvPr>
            <p:ph type="pic" sz="quarter" idx="17"/>
          </p:nvPr>
        </p:nvPicPr>
        <p:blipFill rotWithShape="1">
          <a:blip r:embed="rId6" cstate="screen">
            <a:extLst>
              <a:ext uri="{28A0092B-C50C-407E-A947-70E740481C1C}">
                <a14:useLocalDpi xmlns:a14="http://schemas.microsoft.com/office/drawing/2010/main"/>
              </a:ext>
            </a:extLst>
          </a:blip>
          <a:srcRect b="-607"/>
          <a:stretch/>
        </p:blipFill>
        <p:spPr/>
      </p:pic>
      <p:pic>
        <p:nvPicPr>
          <p:cNvPr id="20" name="Picture Placeholder 19"/>
          <p:cNvPicPr>
            <a:picLocks noGrp="1" noChangeAspect="1"/>
          </p:cNvPicPr>
          <p:nvPr>
            <p:ph type="pic" sz="quarter" idx="18"/>
          </p:nvPr>
        </p:nvPicPr>
        <p:blipFill>
          <a:blip r:embed="rId7" cstate="screen">
            <a:extLst>
              <a:ext uri="{28A0092B-C50C-407E-A947-70E740481C1C}">
                <a14:useLocalDpi xmlns:a14="http://schemas.microsoft.com/office/drawing/2010/main"/>
              </a:ext>
            </a:extLst>
          </a:blip>
          <a:srcRect/>
          <a:stretch>
            <a:fillRect/>
          </a:stretch>
        </p:blipFill>
        <p:spPr/>
      </p:pic>
      <p:pic>
        <p:nvPicPr>
          <p:cNvPr id="23" name="Picture Placeholder 22"/>
          <p:cNvPicPr>
            <a:picLocks noGrp="1" noChangeAspect="1"/>
          </p:cNvPicPr>
          <p:nvPr>
            <p:ph type="pic" sz="quarter" idx="19"/>
          </p:nvPr>
        </p:nvPicPr>
        <p:blipFill rotWithShape="1">
          <a:blip r:embed="rId8" cstate="screen">
            <a:extLst>
              <a:ext uri="{28A0092B-C50C-407E-A947-70E740481C1C}">
                <a14:useLocalDpi xmlns:a14="http://schemas.microsoft.com/office/drawing/2010/main"/>
              </a:ext>
            </a:extLst>
          </a:blip>
          <a:srcRect/>
          <a:stretch/>
        </p:blipFill>
        <p:spPr>
          <a:xfrm rot="5400000">
            <a:off x="6281738" y="1655763"/>
            <a:ext cx="1997075" cy="2335212"/>
          </a:xfrm>
        </p:spPr>
      </p:pic>
      <p:pic>
        <p:nvPicPr>
          <p:cNvPr id="25" name="Picture Placeholder 24"/>
          <p:cNvPicPr>
            <a:picLocks noGrp="1" noChangeAspect="1"/>
          </p:cNvPicPr>
          <p:nvPr>
            <p:ph type="pic" sz="quarter" idx="20"/>
          </p:nvPr>
        </p:nvPicPr>
        <p:blipFill rotWithShape="1">
          <a:blip r:embed="rId9">
            <a:extLst>
              <a:ext uri="{28A0092B-C50C-407E-A947-70E740481C1C}">
                <a14:useLocalDpi xmlns:a14="http://schemas.microsoft.com/office/drawing/2010/main"/>
              </a:ext>
            </a:extLst>
          </a:blip>
          <a:srcRect/>
          <a:stretch/>
        </p:blipFill>
        <p:spPr/>
      </p:pic>
      <p:sp>
        <p:nvSpPr>
          <p:cNvPr id="17" name="Text Placeholder 16"/>
          <p:cNvSpPr>
            <a:spLocks noGrp="1"/>
          </p:cNvSpPr>
          <p:nvPr>
            <p:ph type="body" sz="quarter" idx="21"/>
          </p:nvPr>
        </p:nvSpPr>
        <p:spPr/>
        <p:txBody>
          <a:bodyPr/>
          <a:lstStyle/>
          <a:p>
            <a:r>
              <a:rPr lang="en-US" dirty="0" smtClean="0"/>
              <a:t>Photos: Matthew Shepherd (7); Rebecca </a:t>
            </a:r>
            <a:r>
              <a:rPr lang="en-US" dirty="0" err="1" smtClean="0"/>
              <a:t>Tonietto</a:t>
            </a:r>
            <a:endParaRPr lang="en-US" dirty="0"/>
          </a:p>
        </p:txBody>
      </p:sp>
      <p:pic>
        <p:nvPicPr>
          <p:cNvPr id="27" name="Picture Placeholder 26"/>
          <p:cNvPicPr>
            <a:picLocks noGrp="1" noChangeAspect="1"/>
          </p:cNvPicPr>
          <p:nvPr>
            <p:ph type="pic" sz="quarter" idx="15"/>
          </p:nvPr>
        </p:nvPicPr>
        <p:blipFill rotWithShape="1">
          <a:blip r:embed="rId10" cstate="screen">
            <a:extLst>
              <a:ext uri="{28A0092B-C50C-407E-A947-70E740481C1C}">
                <a14:useLocalDpi xmlns:a14="http://schemas.microsoft.com/office/drawing/2010/main"/>
              </a:ext>
            </a:extLst>
          </a:blip>
          <a:srcRect t="-316"/>
          <a:stretch/>
        </p:blipFill>
        <p:spPr/>
      </p:pic>
    </p:spTree>
    <p:extLst>
      <p:ext uri="{BB962C8B-B14F-4D97-AF65-F5344CB8AC3E}">
        <p14:creationId xmlns:p14="http://schemas.microsoft.com/office/powerpoint/2010/main" val="184251586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Bee Nest Sites</a:t>
            </a:r>
            <a:endParaRPr lang="en-US" dirty="0"/>
          </a:p>
        </p:txBody>
      </p:sp>
      <p:pic>
        <p:nvPicPr>
          <p:cNvPr id="10" name="Picture Placeholder 9"/>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a:fillRect/>
          </a:stretch>
        </p:blipFill>
        <p:spPr/>
      </p:pic>
      <p:sp>
        <p:nvSpPr>
          <p:cNvPr id="5" name="Text Placeholder 4"/>
          <p:cNvSpPr>
            <a:spLocks noGrp="1"/>
          </p:cNvSpPr>
          <p:nvPr>
            <p:ph type="body" sz="quarter" idx="12"/>
          </p:nvPr>
        </p:nvSpPr>
        <p:spPr>
          <a:xfrm>
            <a:off x="5911401" y="1371599"/>
            <a:ext cx="5821251" cy="4556423"/>
          </a:xfrm>
        </p:spPr>
        <p:txBody>
          <a:bodyPr/>
          <a:lstStyle/>
          <a:p>
            <a:r>
              <a:rPr lang="en-US" b="1" dirty="0"/>
              <a:t>Retain Natural or </a:t>
            </a:r>
            <a:r>
              <a:rPr lang="en-US" b="1" dirty="0" smtClean="0"/>
              <a:t>Existing</a:t>
            </a:r>
          </a:p>
          <a:p>
            <a:endParaRPr lang="en-US" dirty="0"/>
          </a:p>
          <a:p>
            <a:r>
              <a:rPr lang="en-US" dirty="0" smtClean="0"/>
              <a:t>Snags</a:t>
            </a:r>
          </a:p>
          <a:p>
            <a:r>
              <a:rPr lang="en-US" dirty="0" smtClean="0"/>
              <a:t>Shrubs with hollow stems</a:t>
            </a:r>
          </a:p>
          <a:p>
            <a:r>
              <a:rPr lang="en-US" dirty="0" smtClean="0"/>
              <a:t>Bare ground</a:t>
            </a:r>
            <a:endParaRPr lang="en-US" dirty="0"/>
          </a:p>
          <a:p>
            <a:endParaRPr lang="en-US" dirty="0"/>
          </a:p>
        </p:txBody>
      </p:sp>
      <p:sp>
        <p:nvSpPr>
          <p:cNvPr id="8" name="Text Placeholder 7"/>
          <p:cNvSpPr>
            <a:spLocks noGrp="1"/>
          </p:cNvSpPr>
          <p:nvPr>
            <p:ph type="body" sz="quarter" idx="14"/>
          </p:nvPr>
        </p:nvSpPr>
        <p:spPr/>
        <p:txBody>
          <a:bodyPr/>
          <a:lstStyle/>
          <a:p>
            <a:r>
              <a:rPr lang="en-US" dirty="0" smtClean="0"/>
              <a:t>Photos: Xerces Society/Matthew Shepherd</a:t>
            </a:r>
            <a:endParaRPr lang="en-US" dirty="0"/>
          </a:p>
        </p:txBody>
      </p:sp>
      <p:pic>
        <p:nvPicPr>
          <p:cNvPr id="11" name="Picture Placeholder 10"/>
          <p:cNvPicPr>
            <a:picLocks noGrp="1" noChangeAspect="1"/>
          </p:cNvPicPr>
          <p:nvPr>
            <p:ph type="pic" sz="quarter" idx="15"/>
          </p:nvPr>
        </p:nvPicPr>
        <p:blipFill rotWithShape="1">
          <a:blip r:embed="rId4" cstate="screen">
            <a:extLst>
              <a:ext uri="{28A0092B-C50C-407E-A947-70E740481C1C}">
                <a14:useLocalDpi xmlns:a14="http://schemas.microsoft.com/office/drawing/2010/main"/>
              </a:ext>
            </a:extLst>
          </a:blip>
          <a:srcRect/>
          <a:stretch/>
        </p:blipFill>
        <p:spPr/>
      </p:pic>
    </p:spTree>
    <p:extLst>
      <p:ext uri="{BB962C8B-B14F-4D97-AF65-F5344CB8AC3E}">
        <p14:creationId xmlns:p14="http://schemas.microsoft.com/office/powerpoint/2010/main" val="135985596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Ground Nests</a:t>
            </a:r>
            <a:endParaRPr lang="en-US" dirty="0"/>
          </a:p>
        </p:txBody>
      </p:sp>
      <p:sp>
        <p:nvSpPr>
          <p:cNvPr id="3" name="Subtitle 2"/>
          <p:cNvSpPr>
            <a:spLocks noGrp="1"/>
          </p:cNvSpPr>
          <p:nvPr>
            <p:ph type="subTitle" idx="1"/>
          </p:nvPr>
        </p:nvSpPr>
        <p:spPr/>
        <p:txBody>
          <a:bodyPr/>
          <a:lstStyle/>
          <a:p>
            <a:endParaRPr lang="en-US"/>
          </a:p>
        </p:txBody>
      </p:sp>
      <p:pic>
        <p:nvPicPr>
          <p:cNvPr id="7" name="Picture Placeholder 6"/>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a:fillRect/>
          </a:stretch>
        </p:blipFill>
        <p:spPr/>
      </p:pic>
      <p:sp>
        <p:nvSpPr>
          <p:cNvPr id="5" name="Text Placeholder 4"/>
          <p:cNvSpPr>
            <a:spLocks noGrp="1"/>
          </p:cNvSpPr>
          <p:nvPr>
            <p:ph type="body" sz="quarter" idx="12"/>
          </p:nvPr>
        </p:nvSpPr>
        <p:spPr/>
        <p:txBody>
          <a:bodyPr/>
          <a:lstStyle/>
          <a:p>
            <a:r>
              <a:rPr lang="en-US" dirty="0" smtClean="0"/>
              <a:t>Bare ground doesn’t need to be a large area</a:t>
            </a:r>
            <a:endParaRPr lang="en-US" dirty="0"/>
          </a:p>
        </p:txBody>
      </p:sp>
      <p:sp>
        <p:nvSpPr>
          <p:cNvPr id="6" name="Text Placeholder 5"/>
          <p:cNvSpPr>
            <a:spLocks noGrp="1"/>
          </p:cNvSpPr>
          <p:nvPr>
            <p:ph type="body" sz="quarter" idx="14"/>
          </p:nvPr>
        </p:nvSpPr>
        <p:spPr/>
        <p:txBody>
          <a:bodyPr/>
          <a:lstStyle/>
          <a:p>
            <a:r>
              <a:rPr lang="en-US" dirty="0" smtClean="0"/>
              <a:t>Photo: Matthew Shepherd</a:t>
            </a:r>
            <a:endParaRPr lang="en-US" dirty="0"/>
          </a:p>
        </p:txBody>
      </p:sp>
    </p:spTree>
    <p:extLst>
      <p:ext uri="{BB962C8B-B14F-4D97-AF65-F5344CB8AC3E}">
        <p14:creationId xmlns:p14="http://schemas.microsoft.com/office/powerpoint/2010/main" val="234225135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Nest Blocks</a:t>
            </a:r>
            <a:endParaRPr lang="en-US" dirty="0"/>
          </a:p>
        </p:txBody>
      </p:sp>
      <p:pic>
        <p:nvPicPr>
          <p:cNvPr id="7" name="Picture Placeholder 6"/>
          <p:cNvPicPr>
            <a:picLocks noGrp="1" noChangeAspect="1"/>
          </p:cNvPicPr>
          <p:nvPr>
            <p:ph type="pic" sz="quarter" idx="10"/>
          </p:nvPr>
        </p:nvPicPr>
        <p:blipFill rotWithShape="1">
          <a:blip r:embed="rId3" cstate="screen">
            <a:extLst>
              <a:ext uri="{28A0092B-C50C-407E-A947-70E740481C1C}">
                <a14:useLocalDpi xmlns:a14="http://schemas.microsoft.com/office/drawing/2010/main"/>
              </a:ext>
            </a:extLst>
          </a:blip>
          <a:srcRect/>
          <a:stretch/>
        </p:blipFill>
        <p:spPr/>
      </p:pic>
      <p:sp>
        <p:nvSpPr>
          <p:cNvPr id="4" name="Text Placeholder 3"/>
          <p:cNvSpPr>
            <a:spLocks noGrp="1"/>
          </p:cNvSpPr>
          <p:nvPr>
            <p:ph type="body" sz="quarter" idx="12"/>
          </p:nvPr>
        </p:nvSpPr>
        <p:spPr>
          <a:xfrm>
            <a:off x="5911401" y="1419726"/>
            <a:ext cx="5821251" cy="4412044"/>
          </a:xfrm>
        </p:spPr>
        <p:txBody>
          <a:bodyPr/>
          <a:lstStyle/>
          <a:p>
            <a:r>
              <a:rPr lang="en-US" b="1" dirty="0" smtClean="0"/>
              <a:t>Make your own artificial snags</a:t>
            </a:r>
          </a:p>
          <a:p>
            <a:endParaRPr lang="en-US" dirty="0"/>
          </a:p>
          <a:p>
            <a:r>
              <a:rPr lang="en-US" u="sng" dirty="0" smtClean="0"/>
              <a:t>Drill holes</a:t>
            </a:r>
          </a:p>
          <a:p>
            <a:r>
              <a:rPr lang="en-US" dirty="0" smtClean="0"/>
              <a:t>3/16” to 3/8” diameter</a:t>
            </a:r>
          </a:p>
          <a:p>
            <a:r>
              <a:rPr lang="en-US" dirty="0" smtClean="0"/>
              <a:t>4” to 6” deep</a:t>
            </a:r>
          </a:p>
          <a:p>
            <a:endParaRPr lang="en-US" dirty="0"/>
          </a:p>
          <a:p>
            <a:r>
              <a:rPr lang="en-US" u="sng" dirty="0" smtClean="0"/>
              <a:t>Hollow stems</a:t>
            </a:r>
          </a:p>
          <a:p>
            <a:r>
              <a:rPr lang="en-US" dirty="0" smtClean="0"/>
              <a:t>Bamboo</a:t>
            </a:r>
          </a:p>
          <a:p>
            <a:r>
              <a:rPr lang="en-US" dirty="0" smtClean="0"/>
              <a:t>Common reed</a:t>
            </a:r>
            <a:endParaRPr lang="en-US" dirty="0"/>
          </a:p>
        </p:txBody>
      </p:sp>
      <p:sp>
        <p:nvSpPr>
          <p:cNvPr id="5" name="Text Placeholder 4"/>
          <p:cNvSpPr>
            <a:spLocks noGrp="1"/>
          </p:cNvSpPr>
          <p:nvPr>
            <p:ph type="body" sz="quarter" idx="14"/>
          </p:nvPr>
        </p:nvSpPr>
        <p:spPr/>
        <p:txBody>
          <a:bodyPr/>
          <a:lstStyle/>
          <a:p>
            <a:r>
              <a:rPr lang="en-US" dirty="0" smtClean="0"/>
              <a:t>Photos: Matthew Shepherd</a:t>
            </a:r>
            <a:endParaRPr lang="en-US" dirty="0"/>
          </a:p>
        </p:txBody>
      </p:sp>
      <p:pic>
        <p:nvPicPr>
          <p:cNvPr id="8" name="Picture Placeholder 7"/>
          <p:cNvPicPr>
            <a:picLocks noGrp="1" noChangeAspect="1"/>
          </p:cNvPicPr>
          <p:nvPr>
            <p:ph type="pic" sz="quarter" idx="15"/>
          </p:nvPr>
        </p:nvPicPr>
        <p:blipFill rotWithShape="1">
          <a:blip r:embed="rId4" cstate="screen">
            <a:extLst>
              <a:ext uri="{28A0092B-C50C-407E-A947-70E740481C1C}">
                <a14:useLocalDpi xmlns:a14="http://schemas.microsoft.com/office/drawing/2010/main"/>
              </a:ext>
            </a:extLst>
          </a:blip>
          <a:srcRect/>
          <a:stretch/>
        </p:blipFill>
        <p:spPr/>
      </p:pic>
    </p:spTree>
    <p:extLst>
      <p:ext uri="{BB962C8B-B14F-4D97-AF65-F5344CB8AC3E}">
        <p14:creationId xmlns:p14="http://schemas.microsoft.com/office/powerpoint/2010/main" val="201888385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lstStyle/>
          <a:p>
            <a:r>
              <a:rPr lang="en-US" dirty="0"/>
              <a:t>Nest </a:t>
            </a:r>
            <a:r>
              <a:rPr lang="en-US" dirty="0" smtClean="0"/>
              <a:t>Blocks</a:t>
            </a:r>
            <a:endParaRPr lang="en-US" dirty="0"/>
          </a:p>
        </p:txBody>
      </p:sp>
      <p:pic>
        <p:nvPicPr>
          <p:cNvPr id="12" name="Picture Placeholder 11"/>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a:fillRect/>
          </a:stretch>
        </p:blipFill>
        <p:spPr/>
      </p:pic>
      <p:sp>
        <p:nvSpPr>
          <p:cNvPr id="9" name="Text Placeholder 8"/>
          <p:cNvSpPr>
            <a:spLocks noGrp="1"/>
          </p:cNvSpPr>
          <p:nvPr>
            <p:ph type="body" sz="quarter" idx="12"/>
          </p:nvPr>
        </p:nvSpPr>
        <p:spPr>
          <a:xfrm>
            <a:off x="5911401" y="1359567"/>
            <a:ext cx="5821251" cy="4568455"/>
          </a:xfrm>
        </p:spPr>
        <p:txBody>
          <a:bodyPr/>
          <a:lstStyle/>
          <a:p>
            <a:r>
              <a:rPr lang="en-US" dirty="0" smtClean="0"/>
              <a:t>Tunnel nests work!</a:t>
            </a:r>
            <a:endParaRPr lang="en-US" dirty="0"/>
          </a:p>
        </p:txBody>
      </p:sp>
      <p:sp>
        <p:nvSpPr>
          <p:cNvPr id="10" name="Text Placeholder 9"/>
          <p:cNvSpPr>
            <a:spLocks noGrp="1"/>
          </p:cNvSpPr>
          <p:nvPr>
            <p:ph type="body" sz="quarter" idx="14"/>
          </p:nvPr>
        </p:nvSpPr>
        <p:spPr/>
        <p:txBody>
          <a:bodyPr/>
          <a:lstStyle/>
          <a:p>
            <a:r>
              <a:rPr lang="en-US" dirty="0" smtClean="0"/>
              <a:t>Photos: Mace Vaughan; Matthew Shepherd</a:t>
            </a:r>
            <a:endParaRPr lang="en-US" dirty="0"/>
          </a:p>
        </p:txBody>
      </p:sp>
      <p:pic>
        <p:nvPicPr>
          <p:cNvPr id="13" name="Picture Placeholder 12"/>
          <p:cNvPicPr>
            <a:picLocks noGrp="1" noChangeAspect="1"/>
          </p:cNvPicPr>
          <p:nvPr>
            <p:ph type="pic" sz="quarter" idx="15"/>
          </p:nvPr>
        </p:nvPicPr>
        <p:blipFill>
          <a:blip r:embed="rId4"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82441300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Nest Blocks</a:t>
            </a:r>
          </a:p>
        </p:txBody>
      </p:sp>
      <p:sp>
        <p:nvSpPr>
          <p:cNvPr id="3" name="Subtitle 2"/>
          <p:cNvSpPr>
            <a:spLocks noGrp="1"/>
          </p:cNvSpPr>
          <p:nvPr>
            <p:ph type="subTitle" idx="1"/>
          </p:nvPr>
        </p:nvSpPr>
        <p:spPr/>
        <p:txBody>
          <a:bodyPr/>
          <a:lstStyle/>
          <a:p>
            <a:endParaRPr lang="en-US"/>
          </a:p>
        </p:txBody>
      </p:sp>
      <p:pic>
        <p:nvPicPr>
          <p:cNvPr id="7" name="Picture Placeholder 6"/>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a:fillRect/>
          </a:stretch>
        </p:blipFill>
        <p:spPr/>
      </p:pic>
      <p:sp>
        <p:nvSpPr>
          <p:cNvPr id="5" name="Text Placeholder 4"/>
          <p:cNvSpPr>
            <a:spLocks noGrp="1"/>
          </p:cNvSpPr>
          <p:nvPr>
            <p:ph type="body" sz="quarter" idx="12"/>
          </p:nvPr>
        </p:nvSpPr>
        <p:spPr/>
        <p:txBody>
          <a:bodyPr/>
          <a:lstStyle/>
          <a:p>
            <a:r>
              <a:rPr lang="en-US" dirty="0" smtClean="0"/>
              <a:t>Help more than just bees</a:t>
            </a:r>
            <a:endParaRPr lang="en-US" dirty="0"/>
          </a:p>
        </p:txBody>
      </p:sp>
      <p:sp>
        <p:nvSpPr>
          <p:cNvPr id="6" name="Text Placeholder 5"/>
          <p:cNvSpPr>
            <a:spLocks noGrp="1"/>
          </p:cNvSpPr>
          <p:nvPr>
            <p:ph type="body" sz="quarter" idx="14"/>
          </p:nvPr>
        </p:nvSpPr>
        <p:spPr/>
        <p:txBody>
          <a:bodyPr/>
          <a:lstStyle/>
          <a:p>
            <a:endParaRPr lang="en-US"/>
          </a:p>
        </p:txBody>
      </p:sp>
    </p:spTree>
    <p:extLst>
      <p:ext uri="{BB962C8B-B14F-4D97-AF65-F5344CB8AC3E}">
        <p14:creationId xmlns:p14="http://schemas.microsoft.com/office/powerpoint/2010/main" val="266490335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lstStyle/>
          <a:p>
            <a:r>
              <a:rPr lang="en-US" dirty="0" smtClean="0"/>
              <a:t>Bumble Bee Nests</a:t>
            </a:r>
            <a:endParaRPr lang="en-US" dirty="0"/>
          </a:p>
        </p:txBody>
      </p:sp>
      <p:pic>
        <p:nvPicPr>
          <p:cNvPr id="12" name="Picture Placeholder 11"/>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a:fillRect/>
          </a:stretch>
        </p:blipFill>
        <p:spPr/>
      </p:pic>
      <p:sp>
        <p:nvSpPr>
          <p:cNvPr id="9" name="Text Placeholder 8"/>
          <p:cNvSpPr>
            <a:spLocks noGrp="1"/>
          </p:cNvSpPr>
          <p:nvPr>
            <p:ph type="body" sz="quarter" idx="12"/>
          </p:nvPr>
        </p:nvSpPr>
        <p:spPr>
          <a:xfrm>
            <a:off x="5911401" y="1431757"/>
            <a:ext cx="5821251" cy="4496265"/>
          </a:xfrm>
        </p:spPr>
        <p:txBody>
          <a:bodyPr/>
          <a:lstStyle/>
          <a:p>
            <a:r>
              <a:rPr lang="en-US" dirty="0" smtClean="0"/>
              <a:t>Nice project, but of limited value</a:t>
            </a:r>
          </a:p>
          <a:p>
            <a:endParaRPr lang="en-US" dirty="0" smtClean="0"/>
          </a:p>
          <a:p>
            <a:r>
              <a:rPr lang="en-US" dirty="0" smtClean="0"/>
              <a:t>Better to ensure adequate untidy areas!</a:t>
            </a:r>
            <a:endParaRPr lang="en-US" dirty="0"/>
          </a:p>
        </p:txBody>
      </p:sp>
      <p:sp>
        <p:nvSpPr>
          <p:cNvPr id="10" name="Text Placeholder 9"/>
          <p:cNvSpPr>
            <a:spLocks noGrp="1"/>
          </p:cNvSpPr>
          <p:nvPr>
            <p:ph type="body" sz="quarter" idx="14"/>
          </p:nvPr>
        </p:nvSpPr>
        <p:spPr/>
        <p:txBody>
          <a:bodyPr/>
          <a:lstStyle/>
          <a:p>
            <a:r>
              <a:rPr lang="en-US" dirty="0" smtClean="0"/>
              <a:t>Photos: Xerces Society/Matthew Shepherd</a:t>
            </a:r>
            <a:endParaRPr lang="en-US" dirty="0"/>
          </a:p>
        </p:txBody>
      </p:sp>
      <p:pic>
        <p:nvPicPr>
          <p:cNvPr id="13" name="Picture Placeholder 12"/>
          <p:cNvPicPr>
            <a:picLocks noGrp="1" noChangeAspect="1"/>
          </p:cNvPicPr>
          <p:nvPr>
            <p:ph type="pic" sz="quarter" idx="15"/>
          </p:nvPr>
        </p:nvPicPr>
        <p:blipFill>
          <a:blip r:embed="rId4"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0758542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Forage Patches</a:t>
            </a:r>
            <a:endParaRPr lang="en-US" dirty="0"/>
          </a:p>
        </p:txBody>
      </p:sp>
      <p:sp>
        <p:nvSpPr>
          <p:cNvPr id="3" name="Subtitle 2"/>
          <p:cNvSpPr>
            <a:spLocks noGrp="1"/>
          </p:cNvSpPr>
          <p:nvPr>
            <p:ph type="subTitle" idx="1"/>
          </p:nvPr>
        </p:nvSpPr>
        <p:spPr>
          <a:xfrm>
            <a:off x="5921530" y="1398490"/>
            <a:ext cx="5811123" cy="798641"/>
          </a:xfrm>
        </p:spPr>
        <p:txBody>
          <a:bodyPr>
            <a:normAutofit/>
          </a:bodyPr>
          <a:lstStyle/>
          <a:p>
            <a:r>
              <a:rPr lang="en-US" dirty="0"/>
              <a:t>Plants bloom </a:t>
            </a:r>
            <a:r>
              <a:rPr lang="en-US" dirty="0" smtClean="0"/>
              <a:t>everywhere, </a:t>
            </a:r>
            <a:r>
              <a:rPr lang="en-US" dirty="0"/>
              <a:t>but </a:t>
            </a:r>
            <a:r>
              <a:rPr lang="en-US" dirty="0" smtClean="0"/>
              <a:t>not all flowers will help bees and butterflies</a:t>
            </a:r>
            <a:endParaRPr lang="en-US" dirty="0"/>
          </a:p>
          <a:p>
            <a:endParaRPr lang="en-US" dirty="0"/>
          </a:p>
        </p:txBody>
      </p:sp>
      <p:pic>
        <p:nvPicPr>
          <p:cNvPr id="7" name="Picture Placeholder 6"/>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a:fillRect/>
          </a:stretch>
        </p:blipFill>
        <p:spPr/>
      </p:pic>
      <p:sp>
        <p:nvSpPr>
          <p:cNvPr id="5" name="Text Placeholder 4"/>
          <p:cNvSpPr>
            <a:spLocks noGrp="1"/>
          </p:cNvSpPr>
          <p:nvPr>
            <p:ph type="body" sz="quarter" idx="12"/>
          </p:nvPr>
        </p:nvSpPr>
        <p:spPr>
          <a:xfrm>
            <a:off x="5911401" y="2827421"/>
            <a:ext cx="5821251" cy="3100602"/>
          </a:xfrm>
        </p:spPr>
        <p:txBody>
          <a:bodyPr/>
          <a:lstStyle/>
          <a:p>
            <a:r>
              <a:rPr lang="en-US" dirty="0" smtClean="0"/>
              <a:t> Retain </a:t>
            </a:r>
            <a:r>
              <a:rPr lang="en-US" dirty="0"/>
              <a:t>existing flower patches</a:t>
            </a:r>
          </a:p>
          <a:p>
            <a:r>
              <a:rPr lang="en-US" dirty="0"/>
              <a:t>Create new patches</a:t>
            </a:r>
          </a:p>
          <a:p>
            <a:r>
              <a:rPr lang="en-US" dirty="0"/>
              <a:t>Locally native plants are </a:t>
            </a:r>
            <a:r>
              <a:rPr lang="en-US" dirty="0" smtClean="0"/>
              <a:t>better</a:t>
            </a:r>
            <a:endParaRPr lang="en-US" dirty="0"/>
          </a:p>
          <a:p>
            <a:endParaRPr lang="en-US" dirty="0"/>
          </a:p>
        </p:txBody>
      </p:sp>
      <p:sp>
        <p:nvSpPr>
          <p:cNvPr id="6" name="Text Placeholder 5"/>
          <p:cNvSpPr>
            <a:spLocks noGrp="1"/>
          </p:cNvSpPr>
          <p:nvPr>
            <p:ph type="body" sz="quarter" idx="14"/>
          </p:nvPr>
        </p:nvSpPr>
        <p:spPr/>
        <p:txBody>
          <a:bodyPr/>
          <a:lstStyle/>
          <a:p>
            <a:r>
              <a:rPr lang="en-US" dirty="0" smtClean="0"/>
              <a:t>Photo: Mace Vaughan</a:t>
            </a:r>
            <a:endParaRPr lang="en-US" dirty="0"/>
          </a:p>
        </p:txBody>
      </p:sp>
    </p:spTree>
    <p:extLst>
      <p:ext uri="{BB962C8B-B14F-4D97-AF65-F5344CB8AC3E}">
        <p14:creationId xmlns:p14="http://schemas.microsoft.com/office/powerpoint/2010/main" val="150518326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Choice of Plants</a:t>
            </a:r>
            <a:endParaRPr lang="en-US" dirty="0"/>
          </a:p>
        </p:txBody>
      </p:sp>
      <p:sp>
        <p:nvSpPr>
          <p:cNvPr id="3" name="Subtitle 2"/>
          <p:cNvSpPr>
            <a:spLocks noGrp="1"/>
          </p:cNvSpPr>
          <p:nvPr>
            <p:ph type="subTitle" idx="1"/>
          </p:nvPr>
        </p:nvSpPr>
        <p:spPr>
          <a:xfrm>
            <a:off x="5921530" y="1326929"/>
            <a:ext cx="5811123" cy="465428"/>
          </a:xfrm>
        </p:spPr>
        <p:txBody>
          <a:bodyPr/>
          <a:lstStyle/>
          <a:p>
            <a:endParaRPr lang="en-US" dirty="0"/>
          </a:p>
        </p:txBody>
      </p:sp>
      <p:sp>
        <p:nvSpPr>
          <p:cNvPr id="5" name="Text Placeholder 4"/>
          <p:cNvSpPr>
            <a:spLocks noGrp="1"/>
          </p:cNvSpPr>
          <p:nvPr>
            <p:ph type="body" sz="quarter" idx="12"/>
          </p:nvPr>
        </p:nvSpPr>
        <p:spPr>
          <a:xfrm>
            <a:off x="5911401" y="1792357"/>
            <a:ext cx="5821251" cy="4135666"/>
          </a:xfrm>
        </p:spPr>
        <p:txBody>
          <a:bodyPr/>
          <a:lstStyle/>
          <a:p>
            <a:r>
              <a:rPr lang="en-US" dirty="0" smtClean="0"/>
              <a:t>Color</a:t>
            </a:r>
            <a:endParaRPr lang="en-US" dirty="0"/>
          </a:p>
          <a:p>
            <a:r>
              <a:rPr lang="en-US" dirty="0"/>
              <a:t>Diversity</a:t>
            </a:r>
          </a:p>
          <a:p>
            <a:r>
              <a:rPr lang="en-US" dirty="0"/>
              <a:t>Bloom period</a:t>
            </a:r>
          </a:p>
          <a:p>
            <a:r>
              <a:rPr lang="en-US" dirty="0"/>
              <a:t>Native </a:t>
            </a:r>
            <a:r>
              <a:rPr lang="en-US" dirty="0" smtClean="0"/>
              <a:t>species</a:t>
            </a:r>
          </a:p>
          <a:p>
            <a:r>
              <a:rPr lang="en-US" dirty="0" smtClean="0"/>
              <a:t>Drought tolerance</a:t>
            </a:r>
          </a:p>
          <a:p>
            <a:r>
              <a:rPr lang="en-US" dirty="0" smtClean="0"/>
              <a:t>Landscape context</a:t>
            </a:r>
          </a:p>
          <a:p>
            <a:endParaRPr lang="en-US" dirty="0"/>
          </a:p>
        </p:txBody>
      </p:sp>
      <p:sp>
        <p:nvSpPr>
          <p:cNvPr id="6" name="Text Placeholder 5"/>
          <p:cNvSpPr>
            <a:spLocks noGrp="1"/>
          </p:cNvSpPr>
          <p:nvPr>
            <p:ph type="body" sz="quarter" idx="14"/>
          </p:nvPr>
        </p:nvSpPr>
        <p:spPr/>
        <p:txBody>
          <a:bodyPr/>
          <a:lstStyle/>
          <a:p>
            <a:r>
              <a:rPr lang="en-US" dirty="0" smtClean="0"/>
              <a:t>Photo: Xerces Society/Mace Vaughan</a:t>
            </a:r>
            <a:endParaRPr lang="en-US" dirty="0"/>
          </a:p>
        </p:txBody>
      </p:sp>
      <p:pic>
        <p:nvPicPr>
          <p:cNvPr id="9" name="Picture Placeholder 8"/>
          <p:cNvPicPr>
            <a:picLocks noGrp="1" noChangeAspect="1"/>
          </p:cNvPicPr>
          <p:nvPr>
            <p:ph type="pic" sz="quarter" idx="10"/>
          </p:nvPr>
        </p:nvPicPr>
        <p:blipFill rotWithShape="1">
          <a:blip r:embed="rId3" cstate="screen">
            <a:extLst>
              <a:ext uri="{28A0092B-C50C-407E-A947-70E740481C1C}">
                <a14:useLocalDpi xmlns:a14="http://schemas.microsoft.com/office/drawing/2010/main"/>
              </a:ext>
            </a:extLst>
          </a:blip>
          <a:srcRect b="-175"/>
          <a:stretch/>
        </p:blipFill>
        <p:spPr/>
      </p:pic>
    </p:spTree>
    <p:extLst>
      <p:ext uri="{BB962C8B-B14F-4D97-AF65-F5344CB8AC3E}">
        <p14:creationId xmlns:p14="http://schemas.microsoft.com/office/powerpoint/2010/main" val="45173617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Pollination 101</a:t>
            </a:r>
            <a:endParaRPr lang="en-US" dirty="0"/>
          </a:p>
        </p:txBody>
      </p:sp>
      <p:sp>
        <p:nvSpPr>
          <p:cNvPr id="4" name="Text Placeholder 3"/>
          <p:cNvSpPr>
            <a:spLocks noGrp="1"/>
          </p:cNvSpPr>
          <p:nvPr>
            <p:ph type="body" sz="quarter" idx="14"/>
          </p:nvPr>
        </p:nvSpPr>
        <p:spPr>
          <a:xfrm>
            <a:off x="800100" y="5848429"/>
            <a:ext cx="5947941" cy="308924"/>
          </a:xfrm>
        </p:spPr>
        <p:txBody>
          <a:bodyPr/>
          <a:lstStyle/>
          <a:p>
            <a:r>
              <a:rPr lang="en-US" dirty="0" smtClean="0"/>
              <a:t>Photo: Sarah Greenleaf	</a:t>
            </a:r>
            <a:endParaRPr lang="en-US" dirty="0"/>
          </a:p>
        </p:txBody>
      </p:sp>
      <p:pic>
        <p:nvPicPr>
          <p:cNvPr id="7" name="Picture Placeholder 6"/>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t="21484" b="21484"/>
          <a:stretch>
            <a:fillRect/>
          </a:stretch>
        </p:blipFill>
        <p:spPr/>
      </p:pic>
    </p:spTree>
    <p:extLst>
      <p:ext uri="{BB962C8B-B14F-4D97-AF65-F5344CB8AC3E}">
        <p14:creationId xmlns:p14="http://schemas.microsoft.com/office/powerpoint/2010/main" val="427856392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8"/>
          <p:cNvSpPr>
            <a:spLocks noGrp="1"/>
          </p:cNvSpPr>
          <p:nvPr>
            <p:ph type="ctrTitle"/>
          </p:nvPr>
        </p:nvSpPr>
        <p:spPr/>
        <p:txBody>
          <a:bodyPr>
            <a:normAutofit/>
          </a:bodyPr>
          <a:lstStyle/>
          <a:p>
            <a:r>
              <a:rPr lang="en-US" dirty="0" smtClean="0"/>
              <a:t>Native is Best</a:t>
            </a:r>
            <a:endParaRPr lang="en-US" dirty="0"/>
          </a:p>
        </p:txBody>
      </p:sp>
      <p:sp>
        <p:nvSpPr>
          <p:cNvPr id="14" name="Text Placeholder 6"/>
          <p:cNvSpPr>
            <a:spLocks noGrp="1"/>
          </p:cNvSpPr>
          <p:nvPr>
            <p:ph type="body" sz="quarter" idx="12"/>
          </p:nvPr>
        </p:nvSpPr>
        <p:spPr/>
        <p:txBody>
          <a:bodyPr anchor="ctr">
            <a:normAutofit/>
          </a:bodyPr>
          <a:lstStyle/>
          <a:p>
            <a:r>
              <a:rPr lang="en-US" altLang="en-US" sz="2000" dirty="0" smtClean="0"/>
              <a:t>Provide bloom from late-winter to late-fall</a:t>
            </a:r>
            <a:endParaRPr lang="en-US" altLang="en-US" sz="2000" dirty="0"/>
          </a:p>
        </p:txBody>
      </p:sp>
      <p:pic>
        <p:nvPicPr>
          <p:cNvPr id="32" name="Picture Placeholder 31"/>
          <p:cNvPicPr>
            <a:picLocks noGrp="1" noChangeAspect="1"/>
          </p:cNvPicPr>
          <p:nvPr>
            <p:ph type="pic" sz="quarter" idx="13"/>
          </p:nvPr>
        </p:nvPicPr>
        <p:blipFill rotWithShape="1">
          <a:blip r:embed="rId3" cstate="screen">
            <a:extLst>
              <a:ext uri="{28A0092B-C50C-407E-A947-70E740481C1C}">
                <a14:useLocalDpi xmlns:a14="http://schemas.microsoft.com/office/drawing/2010/main"/>
              </a:ext>
            </a:extLst>
          </a:blip>
          <a:srcRect/>
          <a:stretch/>
        </p:blipFill>
        <p:spPr/>
      </p:pic>
      <p:sp>
        <p:nvSpPr>
          <p:cNvPr id="12" name="Text Placeholder 11"/>
          <p:cNvSpPr>
            <a:spLocks noGrp="1"/>
          </p:cNvSpPr>
          <p:nvPr>
            <p:ph type="body" sz="quarter" idx="21"/>
          </p:nvPr>
        </p:nvSpPr>
        <p:spPr/>
        <p:txBody>
          <a:bodyPr/>
          <a:lstStyle/>
          <a:p>
            <a:r>
              <a:rPr lang="en-US" dirty="0" smtClean="0"/>
              <a:t>Photos: Matthew Shepherd</a:t>
            </a:r>
            <a:endParaRPr lang="en-US" dirty="0"/>
          </a:p>
        </p:txBody>
      </p:sp>
      <p:pic>
        <p:nvPicPr>
          <p:cNvPr id="9" name="Picture Placeholder 8"/>
          <p:cNvPicPr>
            <a:picLocks noGrp="1" noChangeAspect="1"/>
          </p:cNvPicPr>
          <p:nvPr>
            <p:ph type="pic" sz="quarter" idx="17"/>
          </p:nvPr>
        </p:nvPicPr>
        <p:blipFill>
          <a:blip r:embed="rId4" cstate="screen">
            <a:extLst>
              <a:ext uri="{28A0092B-C50C-407E-A947-70E740481C1C}">
                <a14:useLocalDpi xmlns:a14="http://schemas.microsoft.com/office/drawing/2010/main"/>
              </a:ext>
            </a:extLst>
          </a:blip>
          <a:srcRect/>
          <a:stretch>
            <a:fillRect/>
          </a:stretch>
        </p:blipFill>
        <p:spPr/>
      </p:pic>
      <p:pic>
        <p:nvPicPr>
          <p:cNvPr id="18" name="Picture Placeholder 17"/>
          <p:cNvPicPr>
            <a:picLocks noGrp="1" noChangeAspect="1"/>
          </p:cNvPicPr>
          <p:nvPr>
            <p:ph type="pic" sz="quarter" idx="14"/>
          </p:nvPr>
        </p:nvPicPr>
        <p:blipFill rotWithShape="1">
          <a:blip r:embed="rId5" cstate="screen">
            <a:extLst>
              <a:ext uri="{28A0092B-C50C-407E-A947-70E740481C1C}">
                <a14:useLocalDpi xmlns:a14="http://schemas.microsoft.com/office/drawing/2010/main"/>
              </a:ext>
            </a:extLst>
          </a:blip>
          <a:srcRect/>
          <a:stretch/>
        </p:blipFill>
        <p:spPr/>
      </p:pic>
      <p:pic>
        <p:nvPicPr>
          <p:cNvPr id="24" name="Picture Placeholder 23"/>
          <p:cNvPicPr>
            <a:picLocks noGrp="1" noChangeAspect="1"/>
          </p:cNvPicPr>
          <p:nvPr>
            <p:ph type="pic" sz="quarter" idx="19"/>
          </p:nvPr>
        </p:nvPicPr>
        <p:blipFill rotWithShape="1">
          <a:blip r:embed="rId6" cstate="screen">
            <a:extLst>
              <a:ext uri="{28A0092B-C50C-407E-A947-70E740481C1C}">
                <a14:useLocalDpi xmlns:a14="http://schemas.microsoft.com/office/drawing/2010/main"/>
              </a:ext>
            </a:extLst>
          </a:blip>
          <a:srcRect/>
          <a:stretch/>
        </p:blipFill>
        <p:spPr/>
      </p:pic>
      <p:pic>
        <p:nvPicPr>
          <p:cNvPr id="22" name="Picture Placeholder 21"/>
          <p:cNvPicPr>
            <a:picLocks noGrp="1" noChangeAspect="1"/>
          </p:cNvPicPr>
          <p:nvPr>
            <p:ph type="pic" sz="quarter" idx="15"/>
          </p:nvPr>
        </p:nvPicPr>
        <p:blipFill rotWithShape="1">
          <a:blip r:embed="rId7" cstate="screen">
            <a:extLst>
              <a:ext uri="{28A0092B-C50C-407E-A947-70E740481C1C}">
                <a14:useLocalDpi xmlns:a14="http://schemas.microsoft.com/office/drawing/2010/main"/>
              </a:ext>
            </a:extLst>
          </a:blip>
          <a:srcRect/>
          <a:stretch/>
        </p:blipFill>
        <p:spPr/>
      </p:pic>
      <p:pic>
        <p:nvPicPr>
          <p:cNvPr id="16" name="Picture Placeholder 15"/>
          <p:cNvPicPr>
            <a:picLocks noGrp="1" noChangeAspect="1"/>
          </p:cNvPicPr>
          <p:nvPr>
            <p:ph type="pic" sz="quarter" idx="20"/>
          </p:nvPr>
        </p:nvPicPr>
        <p:blipFill rotWithShape="1">
          <a:blip r:embed="rId8" cstate="screen">
            <a:extLst>
              <a:ext uri="{28A0092B-C50C-407E-A947-70E740481C1C}">
                <a14:useLocalDpi xmlns:a14="http://schemas.microsoft.com/office/drawing/2010/main"/>
              </a:ext>
            </a:extLst>
          </a:blip>
          <a:srcRect/>
          <a:stretch/>
        </p:blipFill>
        <p:spPr>
          <a:xfrm rot="5400000">
            <a:off x="8616950" y="1657350"/>
            <a:ext cx="1997075" cy="2333625"/>
          </a:xfrm>
        </p:spPr>
      </p:pic>
      <p:pic>
        <p:nvPicPr>
          <p:cNvPr id="21" name="Picture Placeholder 20"/>
          <p:cNvPicPr>
            <a:picLocks noGrp="1" noChangeAspect="1"/>
          </p:cNvPicPr>
          <p:nvPr>
            <p:ph type="pic" sz="quarter" idx="16"/>
          </p:nvPr>
        </p:nvPicPr>
        <p:blipFill rotWithShape="1">
          <a:blip r:embed="rId9" cstate="screen">
            <a:extLst>
              <a:ext uri="{28A0092B-C50C-407E-A947-70E740481C1C}">
                <a14:useLocalDpi xmlns:a14="http://schemas.microsoft.com/office/drawing/2010/main"/>
              </a:ext>
            </a:extLst>
          </a:blip>
          <a:srcRect/>
          <a:stretch/>
        </p:blipFill>
        <p:spPr/>
      </p:pic>
      <p:pic>
        <p:nvPicPr>
          <p:cNvPr id="7" name="Picture Placeholder 6"/>
          <p:cNvPicPr>
            <a:picLocks noGrp="1" noChangeAspect="1"/>
          </p:cNvPicPr>
          <p:nvPr>
            <p:ph type="pic" sz="quarter" idx="18"/>
          </p:nvPr>
        </p:nvPicPr>
        <p:blipFill rotWithShape="1">
          <a:blip r:embed="rId10" cstate="screen">
            <a:extLst>
              <a:ext uri="{28A0092B-C50C-407E-A947-70E740481C1C}">
                <a14:useLocalDpi xmlns:a14="http://schemas.microsoft.com/office/drawing/2010/main"/>
              </a:ext>
            </a:extLst>
          </a:blip>
          <a:srcRect/>
          <a:stretch/>
        </p:blipFill>
        <p:spPr/>
      </p:pic>
    </p:spTree>
    <p:extLst>
      <p:ext uri="{BB962C8B-B14F-4D97-AF65-F5344CB8AC3E}">
        <p14:creationId xmlns:p14="http://schemas.microsoft.com/office/powerpoint/2010/main" val="284056036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Garden Plants</a:t>
            </a:r>
            <a:endParaRPr lang="en-US" dirty="0"/>
          </a:p>
        </p:txBody>
      </p:sp>
      <p:pic>
        <p:nvPicPr>
          <p:cNvPr id="10" name="Picture Placeholder 9"/>
          <p:cNvPicPr>
            <a:picLocks noGrp="1" noChangeAspect="1"/>
          </p:cNvPicPr>
          <p:nvPr>
            <p:ph type="pic" sz="quarter" idx="10"/>
          </p:nvPr>
        </p:nvPicPr>
        <p:blipFill rotWithShape="1">
          <a:blip r:embed="rId3" cstate="screen">
            <a:extLst>
              <a:ext uri="{28A0092B-C50C-407E-A947-70E740481C1C}">
                <a14:useLocalDpi xmlns:a14="http://schemas.microsoft.com/office/drawing/2010/main"/>
              </a:ext>
            </a:extLst>
          </a:blip>
          <a:srcRect/>
          <a:stretch/>
        </p:blipFill>
        <p:spPr/>
      </p:pic>
      <p:sp>
        <p:nvSpPr>
          <p:cNvPr id="5" name="Text Placeholder 4"/>
          <p:cNvSpPr>
            <a:spLocks noGrp="1"/>
          </p:cNvSpPr>
          <p:nvPr>
            <p:ph type="body" sz="quarter" idx="12"/>
          </p:nvPr>
        </p:nvSpPr>
        <p:spPr>
          <a:xfrm>
            <a:off x="5911401" y="1612231"/>
            <a:ext cx="5821251" cy="4315791"/>
          </a:xfrm>
        </p:spPr>
        <p:txBody>
          <a:bodyPr/>
          <a:lstStyle/>
          <a:p>
            <a:r>
              <a:rPr lang="en-US" dirty="0" smtClean="0"/>
              <a:t>Garden plants are OK in a formal landscape, when chosen carefully</a:t>
            </a:r>
            <a:endParaRPr lang="en-US" dirty="0"/>
          </a:p>
        </p:txBody>
      </p:sp>
      <p:sp>
        <p:nvSpPr>
          <p:cNvPr id="8" name="Text Placeholder 7"/>
          <p:cNvSpPr>
            <a:spLocks noGrp="1"/>
          </p:cNvSpPr>
          <p:nvPr>
            <p:ph type="body" sz="quarter" idx="14"/>
          </p:nvPr>
        </p:nvSpPr>
        <p:spPr/>
        <p:txBody>
          <a:bodyPr/>
          <a:lstStyle/>
          <a:p>
            <a:r>
              <a:rPr lang="en-US" dirty="0" smtClean="0"/>
              <a:t>Photos: Matthew Shepherd</a:t>
            </a:r>
            <a:endParaRPr lang="en-US" dirty="0"/>
          </a:p>
        </p:txBody>
      </p:sp>
      <p:pic>
        <p:nvPicPr>
          <p:cNvPr id="14" name="Picture Placeholder 13"/>
          <p:cNvPicPr>
            <a:picLocks noGrp="1" noChangeAspect="1"/>
          </p:cNvPicPr>
          <p:nvPr>
            <p:ph type="pic" sz="quarter" idx="15"/>
          </p:nvPr>
        </p:nvPicPr>
        <p:blipFill rotWithShape="1">
          <a:blip r:embed="rId4" cstate="screen">
            <a:extLst>
              <a:ext uri="{28A0092B-C50C-407E-A947-70E740481C1C}">
                <a14:useLocalDpi xmlns:a14="http://schemas.microsoft.com/office/drawing/2010/main"/>
              </a:ext>
            </a:extLst>
          </a:blip>
          <a:srcRect/>
          <a:stretch/>
        </p:blipFill>
        <p:spPr>
          <a:xfrm>
            <a:off x="0" y="3402957"/>
            <a:ext cx="5473700" cy="3455043"/>
          </a:xfrm>
        </p:spPr>
      </p:pic>
    </p:spTree>
    <p:extLst>
      <p:ext uri="{BB962C8B-B14F-4D97-AF65-F5344CB8AC3E}">
        <p14:creationId xmlns:p14="http://schemas.microsoft.com/office/powerpoint/2010/main" val="381090174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“Cultivar Conundrum</a:t>
            </a:r>
            <a:r>
              <a:rPr lang="en-US" dirty="0"/>
              <a:t>”</a:t>
            </a:r>
          </a:p>
        </p:txBody>
      </p:sp>
      <p:sp>
        <p:nvSpPr>
          <p:cNvPr id="3" name="Subtitle 2"/>
          <p:cNvSpPr>
            <a:spLocks noGrp="1"/>
          </p:cNvSpPr>
          <p:nvPr>
            <p:ph type="subTitle" idx="1"/>
          </p:nvPr>
        </p:nvSpPr>
        <p:spPr>
          <a:xfrm>
            <a:off x="5921530" y="1350317"/>
            <a:ext cx="5811123" cy="465428"/>
          </a:xfrm>
        </p:spPr>
        <p:txBody>
          <a:bodyPr/>
          <a:lstStyle/>
          <a:p>
            <a:endParaRPr lang="en-US" dirty="0"/>
          </a:p>
        </p:txBody>
      </p:sp>
      <p:pic>
        <p:nvPicPr>
          <p:cNvPr id="7" name="Picture Placeholder 6"/>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a:fillRect/>
          </a:stretch>
        </p:blipFill>
        <p:spPr/>
      </p:pic>
      <p:sp>
        <p:nvSpPr>
          <p:cNvPr id="5" name="Text Placeholder 4"/>
          <p:cNvSpPr>
            <a:spLocks noGrp="1"/>
          </p:cNvSpPr>
          <p:nvPr>
            <p:ph type="body" sz="quarter" idx="12"/>
          </p:nvPr>
        </p:nvSpPr>
        <p:spPr>
          <a:xfrm>
            <a:off x="5911401" y="2141621"/>
            <a:ext cx="5821251" cy="3786402"/>
          </a:xfrm>
        </p:spPr>
        <p:txBody>
          <a:bodyPr/>
          <a:lstStyle/>
          <a:p>
            <a:r>
              <a:rPr lang="en-US" dirty="0" smtClean="0"/>
              <a:t>Some modern varieties and cultivars have lost their ability to produce pollen and/or nectar</a:t>
            </a:r>
          </a:p>
          <a:p>
            <a:endParaRPr lang="en-US" dirty="0" smtClean="0"/>
          </a:p>
          <a:p>
            <a:r>
              <a:rPr lang="en-US" dirty="0" smtClean="0"/>
              <a:t>Avoid double-flowered varieties</a:t>
            </a:r>
            <a:endParaRPr lang="en-US" dirty="0"/>
          </a:p>
        </p:txBody>
      </p:sp>
      <p:sp>
        <p:nvSpPr>
          <p:cNvPr id="6" name="Text Placeholder 5"/>
          <p:cNvSpPr>
            <a:spLocks noGrp="1"/>
          </p:cNvSpPr>
          <p:nvPr>
            <p:ph type="body" sz="quarter" idx="14"/>
          </p:nvPr>
        </p:nvSpPr>
        <p:spPr/>
        <p:txBody>
          <a:bodyPr/>
          <a:lstStyle/>
          <a:p>
            <a:r>
              <a:rPr lang="en-US" dirty="0" smtClean="0"/>
              <a:t>Photo: Matthew Shepherd</a:t>
            </a:r>
            <a:endParaRPr lang="en-US" dirty="0"/>
          </a:p>
        </p:txBody>
      </p:sp>
    </p:spTree>
    <p:extLst>
      <p:ext uri="{BB962C8B-B14F-4D97-AF65-F5344CB8AC3E}">
        <p14:creationId xmlns:p14="http://schemas.microsoft.com/office/powerpoint/2010/main" val="343967657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Lawns</a:t>
            </a:r>
            <a:endParaRPr lang="en-US" dirty="0"/>
          </a:p>
        </p:txBody>
      </p:sp>
      <p:sp>
        <p:nvSpPr>
          <p:cNvPr id="3" name="Subtitle 2"/>
          <p:cNvSpPr>
            <a:spLocks noGrp="1"/>
          </p:cNvSpPr>
          <p:nvPr>
            <p:ph type="subTitle" idx="1"/>
          </p:nvPr>
        </p:nvSpPr>
        <p:spPr>
          <a:xfrm>
            <a:off x="5921530" y="1198134"/>
            <a:ext cx="5811123" cy="465428"/>
          </a:xfrm>
        </p:spPr>
        <p:txBody>
          <a:bodyPr/>
          <a:lstStyle/>
          <a:p>
            <a:endParaRPr lang="en-US" dirty="0"/>
          </a:p>
        </p:txBody>
      </p:sp>
      <p:pic>
        <p:nvPicPr>
          <p:cNvPr id="7" name="Picture Placeholder 6"/>
          <p:cNvPicPr>
            <a:picLocks noGrp="1" noChangeAspect="1"/>
          </p:cNvPicPr>
          <p:nvPr>
            <p:ph type="pic" sz="quarter" idx="10"/>
          </p:nvPr>
        </p:nvPicPr>
        <p:blipFill rotWithShape="1">
          <a:blip r:embed="rId3" cstate="screen">
            <a:extLst>
              <a:ext uri="{28A0092B-C50C-407E-A947-70E740481C1C}">
                <a14:useLocalDpi xmlns:a14="http://schemas.microsoft.com/office/drawing/2010/main"/>
              </a:ext>
            </a:extLst>
          </a:blip>
          <a:srcRect t="-1"/>
          <a:stretch/>
        </p:blipFill>
        <p:spPr/>
      </p:pic>
      <p:sp>
        <p:nvSpPr>
          <p:cNvPr id="5" name="Text Placeholder 4"/>
          <p:cNvSpPr>
            <a:spLocks noGrp="1"/>
          </p:cNvSpPr>
          <p:nvPr>
            <p:ph type="body" sz="quarter" idx="12"/>
          </p:nvPr>
        </p:nvSpPr>
        <p:spPr>
          <a:xfrm>
            <a:off x="5911401" y="2093495"/>
            <a:ext cx="5821251" cy="3834528"/>
          </a:xfrm>
        </p:spPr>
        <p:txBody>
          <a:bodyPr/>
          <a:lstStyle/>
          <a:p>
            <a:r>
              <a:rPr lang="en-US" dirty="0" smtClean="0"/>
              <a:t>Sow an </a:t>
            </a:r>
            <a:r>
              <a:rPr lang="en-US" dirty="0" err="1" smtClean="0"/>
              <a:t>ecolawn</a:t>
            </a:r>
            <a:endParaRPr lang="en-US" dirty="0" smtClean="0"/>
          </a:p>
          <a:p>
            <a:endParaRPr lang="en-US" dirty="0" smtClean="0"/>
          </a:p>
          <a:p>
            <a:r>
              <a:rPr lang="en-US" dirty="0" smtClean="0"/>
              <a:t>Apply benign neglect</a:t>
            </a:r>
            <a:endParaRPr lang="en-US" dirty="0"/>
          </a:p>
        </p:txBody>
      </p:sp>
      <p:sp>
        <p:nvSpPr>
          <p:cNvPr id="6" name="Text Placeholder 5"/>
          <p:cNvSpPr>
            <a:spLocks noGrp="1"/>
          </p:cNvSpPr>
          <p:nvPr>
            <p:ph type="body" sz="quarter" idx="14"/>
          </p:nvPr>
        </p:nvSpPr>
        <p:spPr/>
        <p:txBody>
          <a:bodyPr/>
          <a:lstStyle/>
          <a:p>
            <a:r>
              <a:rPr lang="en-US" dirty="0" smtClean="0"/>
              <a:t>Photo: Matthew Shepherd</a:t>
            </a:r>
            <a:endParaRPr lang="en-US" dirty="0"/>
          </a:p>
        </p:txBody>
      </p:sp>
    </p:spTree>
    <p:extLst>
      <p:ext uri="{BB962C8B-B14F-4D97-AF65-F5344CB8AC3E}">
        <p14:creationId xmlns:p14="http://schemas.microsoft.com/office/powerpoint/2010/main" val="3267100489"/>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Pesticides</a:t>
            </a:r>
            <a:endParaRPr lang="en-US" dirty="0"/>
          </a:p>
        </p:txBody>
      </p:sp>
      <p:sp>
        <p:nvSpPr>
          <p:cNvPr id="3" name="Subtitle 2"/>
          <p:cNvSpPr>
            <a:spLocks noGrp="1"/>
          </p:cNvSpPr>
          <p:nvPr>
            <p:ph type="subTitle" idx="1"/>
          </p:nvPr>
        </p:nvSpPr>
        <p:spPr>
          <a:xfrm>
            <a:off x="5921530" y="1305735"/>
            <a:ext cx="5811123" cy="465428"/>
          </a:xfrm>
        </p:spPr>
        <p:txBody>
          <a:bodyPr/>
          <a:lstStyle/>
          <a:p>
            <a:r>
              <a:rPr lang="en-US" dirty="0"/>
              <a:t>Avoid using pesticides</a:t>
            </a:r>
          </a:p>
        </p:txBody>
      </p:sp>
      <p:sp>
        <p:nvSpPr>
          <p:cNvPr id="5" name="Text Placeholder 4"/>
          <p:cNvSpPr>
            <a:spLocks noGrp="1"/>
          </p:cNvSpPr>
          <p:nvPr>
            <p:ph type="body" sz="quarter" idx="12"/>
          </p:nvPr>
        </p:nvSpPr>
        <p:spPr>
          <a:xfrm>
            <a:off x="6033204" y="2166839"/>
            <a:ext cx="5553207" cy="3761184"/>
          </a:xfrm>
        </p:spPr>
        <p:txBody>
          <a:bodyPr/>
          <a:lstStyle/>
          <a:p>
            <a:pPr>
              <a:spcAft>
                <a:spcPts val="600"/>
              </a:spcAft>
            </a:pPr>
            <a:r>
              <a:rPr lang="en-US" dirty="0" smtClean="0"/>
              <a:t>If </a:t>
            </a:r>
            <a:r>
              <a:rPr lang="en-US" dirty="0"/>
              <a:t>you must use </a:t>
            </a:r>
            <a:r>
              <a:rPr lang="en-US" dirty="0" smtClean="0"/>
              <a:t>them:</a:t>
            </a:r>
          </a:p>
          <a:p>
            <a:pPr>
              <a:spcBef>
                <a:spcPts val="1800"/>
              </a:spcBef>
              <a:spcAft>
                <a:spcPts val="600"/>
              </a:spcAft>
            </a:pPr>
            <a:r>
              <a:rPr lang="en-US" dirty="0" smtClean="0"/>
              <a:t>Minimize </a:t>
            </a:r>
            <a:r>
              <a:rPr lang="en-US" dirty="0"/>
              <a:t>their use</a:t>
            </a:r>
          </a:p>
          <a:p>
            <a:pPr>
              <a:spcAft>
                <a:spcPts val="600"/>
              </a:spcAft>
            </a:pPr>
            <a:r>
              <a:rPr lang="en-US" dirty="0"/>
              <a:t>Read guidance </a:t>
            </a:r>
            <a:r>
              <a:rPr lang="en-US" dirty="0" smtClean="0"/>
              <a:t>carefully</a:t>
            </a:r>
          </a:p>
          <a:p>
            <a:pPr>
              <a:spcAft>
                <a:spcPts val="600"/>
              </a:spcAft>
            </a:pPr>
            <a:endParaRPr lang="en-US" i="1" dirty="0"/>
          </a:p>
          <a:p>
            <a:pPr>
              <a:spcAft>
                <a:spcPts val="600"/>
              </a:spcAft>
            </a:pPr>
            <a:r>
              <a:rPr lang="en-US" dirty="0"/>
              <a:t>But be </a:t>
            </a:r>
            <a:r>
              <a:rPr lang="en-US" dirty="0" smtClean="0"/>
              <a:t>warned:</a:t>
            </a:r>
          </a:p>
          <a:p>
            <a:pPr>
              <a:spcBef>
                <a:spcPts val="1800"/>
              </a:spcBef>
              <a:spcAft>
                <a:spcPts val="600"/>
              </a:spcAft>
            </a:pPr>
            <a:r>
              <a:rPr lang="en-US" dirty="0"/>
              <a:t>E</a:t>
            </a:r>
            <a:r>
              <a:rPr lang="en-US" dirty="0" smtClean="0"/>
              <a:t>ven </a:t>
            </a:r>
            <a:r>
              <a:rPr lang="en-US" dirty="0"/>
              <a:t>when label instructions are </a:t>
            </a:r>
            <a:r>
              <a:rPr lang="en-US" dirty="0" smtClean="0"/>
              <a:t>followed, </a:t>
            </a:r>
            <a:r>
              <a:rPr lang="en-US" dirty="0"/>
              <a:t>there is limited protection for native bees.</a:t>
            </a:r>
          </a:p>
          <a:p>
            <a:endParaRPr lang="en-US" dirty="0"/>
          </a:p>
        </p:txBody>
      </p:sp>
      <p:sp>
        <p:nvSpPr>
          <p:cNvPr id="6" name="Text Placeholder 5"/>
          <p:cNvSpPr>
            <a:spLocks noGrp="1"/>
          </p:cNvSpPr>
          <p:nvPr>
            <p:ph type="body" sz="quarter" idx="14"/>
          </p:nvPr>
        </p:nvSpPr>
        <p:spPr/>
        <p:txBody>
          <a:bodyPr/>
          <a:lstStyle/>
          <a:p>
            <a:r>
              <a:rPr lang="en-US" dirty="0" smtClean="0"/>
              <a:t>Photo: Xerces Society/Matthew Shepherd</a:t>
            </a:r>
            <a:endParaRPr lang="en-US" dirty="0"/>
          </a:p>
        </p:txBody>
      </p:sp>
      <p:pic>
        <p:nvPicPr>
          <p:cNvPr id="9" name="Picture Placeholder 8"/>
          <p:cNvPicPr>
            <a:picLocks noGrp="1" noChangeAspect="1"/>
          </p:cNvPicPr>
          <p:nvPr>
            <p:ph type="pic" sz="quarter" idx="10"/>
          </p:nvPr>
        </p:nvPicPr>
        <p:blipFill rotWithShape="1">
          <a:blip r:embed="rId3" cstate="screen">
            <a:extLst>
              <a:ext uri="{28A0092B-C50C-407E-A947-70E740481C1C}">
                <a14:useLocalDpi xmlns:a14="http://schemas.microsoft.com/office/drawing/2010/main"/>
              </a:ext>
            </a:extLst>
          </a:blip>
          <a:srcRect/>
          <a:stretch/>
        </p:blipFill>
        <p:spPr/>
      </p:pic>
    </p:spTree>
    <p:extLst>
      <p:ext uri="{BB962C8B-B14F-4D97-AF65-F5344CB8AC3E}">
        <p14:creationId xmlns:p14="http://schemas.microsoft.com/office/powerpoint/2010/main" val="629247201"/>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Displaced Problem</a:t>
            </a:r>
            <a:endParaRPr lang="en-US" dirty="0"/>
          </a:p>
        </p:txBody>
      </p:sp>
      <p:sp>
        <p:nvSpPr>
          <p:cNvPr id="3" name="Subtitle 2"/>
          <p:cNvSpPr>
            <a:spLocks noGrp="1"/>
          </p:cNvSpPr>
          <p:nvPr>
            <p:ph type="subTitle" idx="1"/>
          </p:nvPr>
        </p:nvSpPr>
        <p:spPr/>
        <p:txBody>
          <a:bodyPr/>
          <a:lstStyle/>
          <a:p>
            <a:endParaRPr lang="en-US"/>
          </a:p>
        </p:txBody>
      </p:sp>
      <p:pic>
        <p:nvPicPr>
          <p:cNvPr id="7" name="Picture Placeholder 6"/>
          <p:cNvPicPr>
            <a:picLocks noGrp="1" noChangeAspect="1"/>
          </p:cNvPicPr>
          <p:nvPr>
            <p:ph type="pic" sz="quarter" idx="10"/>
          </p:nvPr>
        </p:nvPicPr>
        <p:blipFill rotWithShape="1">
          <a:blip r:embed="rId3" cstate="screen">
            <a:extLst>
              <a:ext uri="{28A0092B-C50C-407E-A947-70E740481C1C}">
                <a14:useLocalDpi xmlns:a14="http://schemas.microsoft.com/office/drawing/2010/main"/>
              </a:ext>
            </a:extLst>
          </a:blip>
          <a:srcRect/>
          <a:stretch/>
        </p:blipFill>
        <p:spPr/>
      </p:pic>
      <p:sp>
        <p:nvSpPr>
          <p:cNvPr id="5" name="Text Placeholder 4"/>
          <p:cNvSpPr>
            <a:spLocks noGrp="1"/>
          </p:cNvSpPr>
          <p:nvPr>
            <p:ph type="body" sz="quarter" idx="12"/>
          </p:nvPr>
        </p:nvSpPr>
        <p:spPr/>
        <p:txBody>
          <a:bodyPr/>
          <a:lstStyle/>
          <a:p>
            <a:r>
              <a:rPr lang="en-US" dirty="0" smtClean="0"/>
              <a:t>Plants treated at the nursery with systemic insecticides such as neonicotinoids will carry those with them.</a:t>
            </a:r>
          </a:p>
          <a:p>
            <a:endParaRPr lang="en-US" dirty="0"/>
          </a:p>
          <a:p>
            <a:r>
              <a:rPr lang="en-US" dirty="0" smtClean="0"/>
              <a:t>Some neonicotinoids will remain in the plant for months or years.</a:t>
            </a:r>
            <a:endParaRPr lang="en-US" dirty="0"/>
          </a:p>
        </p:txBody>
      </p:sp>
      <p:sp>
        <p:nvSpPr>
          <p:cNvPr id="6" name="Text Placeholder 5"/>
          <p:cNvSpPr>
            <a:spLocks noGrp="1"/>
          </p:cNvSpPr>
          <p:nvPr>
            <p:ph type="body" sz="quarter" idx="14"/>
          </p:nvPr>
        </p:nvSpPr>
        <p:spPr/>
        <p:txBody>
          <a:bodyPr/>
          <a:lstStyle/>
          <a:p>
            <a:r>
              <a:rPr lang="en-US" dirty="0" smtClean="0"/>
              <a:t>Photo: Matthew Shepherd</a:t>
            </a:r>
            <a:endParaRPr lang="en-US" dirty="0"/>
          </a:p>
        </p:txBody>
      </p:sp>
    </p:spTree>
    <p:extLst>
      <p:ext uri="{BB962C8B-B14F-4D97-AF65-F5344CB8AC3E}">
        <p14:creationId xmlns:p14="http://schemas.microsoft.com/office/powerpoint/2010/main" val="2005155692"/>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Use Alternatives</a:t>
            </a:r>
            <a:endParaRPr lang="en-US" dirty="0"/>
          </a:p>
        </p:txBody>
      </p:sp>
      <p:sp>
        <p:nvSpPr>
          <p:cNvPr id="3" name="Subtitle 2"/>
          <p:cNvSpPr>
            <a:spLocks noGrp="1"/>
          </p:cNvSpPr>
          <p:nvPr>
            <p:ph type="subTitle" idx="1"/>
          </p:nvPr>
        </p:nvSpPr>
        <p:spPr>
          <a:xfrm>
            <a:off x="5921530" y="1165144"/>
            <a:ext cx="5811123" cy="465428"/>
          </a:xfrm>
        </p:spPr>
        <p:txBody>
          <a:bodyPr/>
          <a:lstStyle/>
          <a:p>
            <a:r>
              <a:rPr lang="en-US" dirty="0" smtClean="0"/>
              <a:t>Beneficial predators and parasitoids</a:t>
            </a:r>
            <a:endParaRPr lang="en-US" dirty="0"/>
          </a:p>
        </p:txBody>
      </p:sp>
      <p:pic>
        <p:nvPicPr>
          <p:cNvPr id="7" name="Picture Placeholder 6"/>
          <p:cNvPicPr>
            <a:picLocks noGrp="1" noChangeAspect="1"/>
          </p:cNvPicPr>
          <p:nvPr>
            <p:ph type="pic" sz="quarter" idx="10"/>
          </p:nvPr>
        </p:nvPicPr>
        <p:blipFill rotWithShape="1">
          <a:blip r:embed="rId3" cstate="screen">
            <a:extLst>
              <a:ext uri="{28A0092B-C50C-407E-A947-70E740481C1C}">
                <a14:useLocalDpi xmlns:a14="http://schemas.microsoft.com/office/drawing/2010/main"/>
              </a:ext>
            </a:extLst>
          </a:blip>
          <a:srcRect/>
          <a:stretch/>
        </p:blipFill>
        <p:spPr/>
      </p:pic>
      <p:sp>
        <p:nvSpPr>
          <p:cNvPr id="5" name="Text Placeholder 4"/>
          <p:cNvSpPr>
            <a:spLocks noGrp="1"/>
          </p:cNvSpPr>
          <p:nvPr>
            <p:ph type="body" sz="quarter" idx="12"/>
          </p:nvPr>
        </p:nvSpPr>
        <p:spPr>
          <a:xfrm>
            <a:off x="5911401" y="1885657"/>
            <a:ext cx="5821251" cy="4042366"/>
          </a:xfrm>
        </p:spPr>
        <p:txBody>
          <a:bodyPr/>
          <a:lstStyle/>
          <a:p>
            <a:r>
              <a:rPr lang="en-US" dirty="0" smtClean="0"/>
              <a:t>Pollinator habitat will also support many other helpful insects</a:t>
            </a:r>
            <a:endParaRPr lang="en-US" dirty="0"/>
          </a:p>
        </p:txBody>
      </p:sp>
      <p:sp>
        <p:nvSpPr>
          <p:cNvPr id="6" name="Text Placeholder 5"/>
          <p:cNvSpPr>
            <a:spLocks noGrp="1"/>
          </p:cNvSpPr>
          <p:nvPr>
            <p:ph type="body" sz="quarter" idx="14"/>
          </p:nvPr>
        </p:nvSpPr>
        <p:spPr/>
        <p:txBody>
          <a:bodyPr/>
          <a:lstStyle/>
          <a:p>
            <a:r>
              <a:rPr lang="en-US" dirty="0" smtClean="0"/>
              <a:t>Photo: Adam </a:t>
            </a:r>
            <a:r>
              <a:rPr lang="en-US" dirty="0" err="1" smtClean="0"/>
              <a:t>Varenhorst</a:t>
            </a:r>
            <a:endParaRPr lang="en-US" dirty="0"/>
          </a:p>
        </p:txBody>
      </p:sp>
    </p:spTree>
    <p:extLst>
      <p:ext uri="{BB962C8B-B14F-4D97-AF65-F5344CB8AC3E}">
        <p14:creationId xmlns:p14="http://schemas.microsoft.com/office/powerpoint/2010/main" val="2317565079"/>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smtClean="0"/>
              <a:t>Bring Back the Pollinators</a:t>
            </a:r>
            <a:endParaRPr lang="en-US" dirty="0"/>
          </a:p>
        </p:txBody>
      </p:sp>
      <p:sp>
        <p:nvSpPr>
          <p:cNvPr id="8" name="Text Placeholder 7"/>
          <p:cNvSpPr>
            <a:spLocks noGrp="1"/>
          </p:cNvSpPr>
          <p:nvPr>
            <p:ph type="body" sz="quarter" idx="12"/>
          </p:nvPr>
        </p:nvSpPr>
        <p:spPr>
          <a:xfrm>
            <a:off x="5931658" y="1305017"/>
            <a:ext cx="5821251" cy="4259021"/>
          </a:xfrm>
        </p:spPr>
        <p:txBody>
          <a:bodyPr/>
          <a:lstStyle/>
          <a:p>
            <a:pPr>
              <a:spcAft>
                <a:spcPts val="600"/>
              </a:spcAft>
            </a:pPr>
            <a:r>
              <a:rPr lang="en-US" sz="3200" u="sng" dirty="0" smtClean="0">
                <a:cs typeface="Arial" pitchFamily="34" charset="0"/>
              </a:rPr>
              <a:t>BringBackThePollinators.org</a:t>
            </a:r>
            <a:endParaRPr lang="en-US" sz="2800" b="1" u="sng" dirty="0"/>
          </a:p>
          <a:p>
            <a:pPr>
              <a:spcBef>
                <a:spcPts val="2400"/>
              </a:spcBef>
            </a:pPr>
            <a:r>
              <a:rPr lang="en-US" sz="2400" b="1" dirty="0">
                <a:cs typeface="Arial" pitchFamily="34" charset="0"/>
              </a:rPr>
              <a:t>Sign the Pollinator Protection Pledge</a:t>
            </a:r>
          </a:p>
          <a:p>
            <a:pPr>
              <a:spcBef>
                <a:spcPts val="1200"/>
              </a:spcBef>
            </a:pPr>
            <a:r>
              <a:rPr lang="en-US" sz="2400" b="1" dirty="0"/>
              <a:t>t</a:t>
            </a:r>
            <a:r>
              <a:rPr lang="en-US" sz="2400" b="1" dirty="0" smtClean="0"/>
              <a:t>o follow the four principles:</a:t>
            </a:r>
            <a:endParaRPr lang="en-US" sz="2400" b="1" dirty="0"/>
          </a:p>
          <a:p>
            <a:pPr>
              <a:spcBef>
                <a:spcPts val="1800"/>
              </a:spcBef>
            </a:pPr>
            <a:r>
              <a:rPr lang="en-US" dirty="0" smtClean="0">
                <a:cs typeface="Arial" pitchFamily="34" charset="0"/>
              </a:rPr>
              <a:t>Grow </a:t>
            </a:r>
            <a:r>
              <a:rPr lang="en-US" dirty="0">
                <a:cs typeface="Arial" pitchFamily="34" charset="0"/>
              </a:rPr>
              <a:t>pollinator-friendly </a:t>
            </a:r>
            <a:r>
              <a:rPr lang="en-US" dirty="0" smtClean="0">
                <a:cs typeface="Arial" pitchFamily="34" charset="0"/>
              </a:rPr>
              <a:t>flowers</a:t>
            </a:r>
            <a:endParaRPr lang="en-US" dirty="0">
              <a:cs typeface="Arial" pitchFamily="34" charset="0"/>
            </a:endParaRPr>
          </a:p>
          <a:p>
            <a:pPr>
              <a:spcBef>
                <a:spcPts val="600"/>
              </a:spcBef>
            </a:pPr>
            <a:r>
              <a:rPr lang="en-US" dirty="0">
                <a:cs typeface="Arial" pitchFamily="34" charset="0"/>
              </a:rPr>
              <a:t>Provide nests </a:t>
            </a:r>
            <a:r>
              <a:rPr lang="en-US" dirty="0" smtClean="0">
                <a:cs typeface="Arial" pitchFamily="34" charset="0"/>
              </a:rPr>
              <a:t>&amp; egg-laying sites</a:t>
            </a:r>
            <a:endParaRPr lang="en-US" dirty="0">
              <a:cs typeface="Arial" pitchFamily="34" charset="0"/>
            </a:endParaRPr>
          </a:p>
          <a:p>
            <a:pPr>
              <a:spcBef>
                <a:spcPts val="600"/>
              </a:spcBef>
            </a:pPr>
            <a:r>
              <a:rPr lang="en-US" dirty="0">
                <a:cs typeface="Arial" pitchFamily="34" charset="0"/>
              </a:rPr>
              <a:t>Avoid using </a:t>
            </a:r>
            <a:r>
              <a:rPr lang="en-US" dirty="0" smtClean="0">
                <a:cs typeface="Arial" pitchFamily="34" charset="0"/>
              </a:rPr>
              <a:t>pesticides</a:t>
            </a:r>
            <a:endParaRPr lang="en-US" dirty="0">
              <a:cs typeface="Arial" pitchFamily="34" charset="0"/>
            </a:endParaRPr>
          </a:p>
          <a:p>
            <a:pPr>
              <a:spcBef>
                <a:spcPts val="600"/>
              </a:spcBef>
            </a:pPr>
            <a:r>
              <a:rPr lang="en-US" dirty="0">
                <a:cs typeface="Arial" pitchFamily="34" charset="0"/>
              </a:rPr>
              <a:t>Share the </a:t>
            </a:r>
            <a:r>
              <a:rPr lang="en-US" dirty="0" smtClean="0">
                <a:cs typeface="Arial" pitchFamily="34" charset="0"/>
              </a:rPr>
              <a:t>word</a:t>
            </a:r>
            <a:endParaRPr lang="en-US" dirty="0">
              <a:cs typeface="Arial" pitchFamily="34" charset="0"/>
            </a:endParaRPr>
          </a:p>
          <a:p>
            <a:pPr>
              <a:spcBef>
                <a:spcPts val="2400"/>
              </a:spcBef>
            </a:pPr>
            <a:r>
              <a:rPr lang="en-US" sz="2400" b="1" dirty="0" smtClean="0"/>
              <a:t>Find Information</a:t>
            </a:r>
            <a:endParaRPr lang="en-US" sz="2400" b="1" dirty="0"/>
          </a:p>
          <a:p>
            <a:pPr marL="342900" indent="-342900">
              <a:spcAft>
                <a:spcPts val="600"/>
              </a:spcAft>
              <a:buFont typeface="Arial" panose="020B0604020202020204" pitchFamily="34" charset="0"/>
              <a:buChar char="•"/>
            </a:pPr>
            <a:endParaRPr lang="en-US" dirty="0">
              <a:cs typeface="Arial" pitchFamily="34" charset="0"/>
            </a:endParaRPr>
          </a:p>
        </p:txBody>
      </p:sp>
      <p:sp>
        <p:nvSpPr>
          <p:cNvPr id="9" name="Text Placeholder 8"/>
          <p:cNvSpPr>
            <a:spLocks noGrp="1"/>
          </p:cNvSpPr>
          <p:nvPr>
            <p:ph type="body" sz="quarter" idx="14"/>
          </p:nvPr>
        </p:nvSpPr>
        <p:spPr/>
        <p:txBody>
          <a:bodyPr/>
          <a:lstStyle/>
          <a:p>
            <a:r>
              <a:rPr lang="en-US" dirty="0" smtClean="0"/>
              <a:t>Photo: Matthew Shepherd</a:t>
            </a:r>
            <a:endParaRPr lang="en-US" dirty="0"/>
          </a:p>
        </p:txBody>
      </p:sp>
      <p:pic>
        <p:nvPicPr>
          <p:cNvPr id="3" name="Picture Placeholder 2"/>
          <p:cNvPicPr>
            <a:picLocks noGrp="1" noChangeAspect="1"/>
          </p:cNvPicPr>
          <p:nvPr>
            <p:ph type="pic" sz="quarter" idx="10"/>
          </p:nvPr>
        </p:nvPicPr>
        <p:blipFill rotWithShape="1">
          <a:blip r:embed="rId3" cstate="screen">
            <a:extLst>
              <a:ext uri="{28A0092B-C50C-407E-A947-70E740481C1C}">
                <a14:useLocalDpi xmlns:a14="http://schemas.microsoft.com/office/drawing/2010/main"/>
              </a:ext>
            </a:extLst>
          </a:blip>
          <a:srcRect l="-1796" t="-7385" r="-2000" b="-7999"/>
          <a:stretch/>
        </p:blipFill>
        <p:spPr>
          <a:xfrm>
            <a:off x="0" y="-121920"/>
            <a:ext cx="5608315" cy="6858000"/>
          </a:xfrm>
        </p:spPr>
      </p:pic>
    </p:spTree>
    <p:extLst>
      <p:ext uri="{BB962C8B-B14F-4D97-AF65-F5344CB8AC3E}">
        <p14:creationId xmlns:p14="http://schemas.microsoft.com/office/powerpoint/2010/main" val="1758110373"/>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Bee City USA</a:t>
            </a:r>
            <a:endParaRPr lang="en-US" dirty="0"/>
          </a:p>
        </p:txBody>
      </p:sp>
      <p:sp>
        <p:nvSpPr>
          <p:cNvPr id="3" name="Subtitle 2"/>
          <p:cNvSpPr>
            <a:spLocks noGrp="1"/>
          </p:cNvSpPr>
          <p:nvPr>
            <p:ph type="subTitle" idx="1"/>
          </p:nvPr>
        </p:nvSpPr>
        <p:spPr/>
        <p:txBody>
          <a:bodyPr/>
          <a:lstStyle/>
          <a:p>
            <a:endParaRPr lang="en-US"/>
          </a:p>
        </p:txBody>
      </p:sp>
      <p:sp>
        <p:nvSpPr>
          <p:cNvPr id="5" name="Text Placeholder 4"/>
          <p:cNvSpPr>
            <a:spLocks noGrp="1"/>
          </p:cNvSpPr>
          <p:nvPr>
            <p:ph type="body" sz="quarter" idx="12"/>
          </p:nvPr>
        </p:nvSpPr>
        <p:spPr/>
        <p:txBody>
          <a:bodyPr/>
          <a:lstStyle/>
          <a:p>
            <a:r>
              <a:rPr lang="en-US" dirty="0"/>
              <a:t>Bee City USA fosters ongoing dialogue in urban areas to raise awareness of the role pollinators play in our communities and what each of us can do to provide them with healthy habitat.</a:t>
            </a:r>
          </a:p>
          <a:p>
            <a:endParaRPr lang="en-US" dirty="0"/>
          </a:p>
          <a:p>
            <a:r>
              <a:rPr lang="en-US" dirty="0" smtClean="0"/>
              <a:t>A </a:t>
            </a:r>
            <a:r>
              <a:rPr lang="en-US" dirty="0"/>
              <a:t>Bee City USA </a:t>
            </a:r>
            <a:r>
              <a:rPr lang="en-US" dirty="0" smtClean="0"/>
              <a:t>affiliate commits to create habitat, reduce pesticide use, and host outreach activities.</a:t>
            </a:r>
          </a:p>
          <a:p>
            <a:endParaRPr lang="en-US" dirty="0" smtClean="0"/>
          </a:p>
          <a:p>
            <a:r>
              <a:rPr lang="en-US" dirty="0" smtClean="0"/>
              <a:t>Driven by local desire to help pollinators.</a:t>
            </a:r>
          </a:p>
          <a:p>
            <a:endParaRPr lang="en-US" dirty="0"/>
          </a:p>
          <a:p>
            <a:r>
              <a:rPr lang="en-US" sz="3200" u="sng" dirty="0" smtClean="0"/>
              <a:t>beecityusa.org</a:t>
            </a:r>
            <a:endParaRPr lang="en-US" sz="3200" u="sng" dirty="0"/>
          </a:p>
        </p:txBody>
      </p:sp>
      <p:sp>
        <p:nvSpPr>
          <p:cNvPr id="6" name="Text Placeholder 5"/>
          <p:cNvSpPr>
            <a:spLocks noGrp="1"/>
          </p:cNvSpPr>
          <p:nvPr>
            <p:ph type="body" sz="quarter" idx="14"/>
          </p:nvPr>
        </p:nvSpPr>
        <p:spPr/>
        <p:txBody>
          <a:bodyPr/>
          <a:lstStyle/>
          <a:p>
            <a:endParaRPr lang="en-US"/>
          </a:p>
        </p:txBody>
      </p:sp>
      <p:pic>
        <p:nvPicPr>
          <p:cNvPr id="9" name="Picture Placeholder 8"/>
          <p:cNvPicPr>
            <a:picLocks noGrp="1" noChangeAspect="1"/>
          </p:cNvPicPr>
          <p:nvPr>
            <p:ph type="pic" sz="quarter" idx="10"/>
          </p:nvPr>
        </p:nvPicPr>
        <p:blipFill rotWithShape="1">
          <a:blip r:embed="rId3" cstate="screen">
            <a:extLst>
              <a:ext uri="{28A0092B-C50C-407E-A947-70E740481C1C}">
                <a14:useLocalDpi xmlns:a14="http://schemas.microsoft.com/office/drawing/2010/main"/>
              </a:ext>
            </a:extLst>
          </a:blip>
          <a:srcRect l="-1636" t="-17697" r="-156" b="-37503"/>
          <a:stretch/>
        </p:blipFill>
        <p:spPr>
          <a:xfrm>
            <a:off x="21020" y="0"/>
            <a:ext cx="5473700" cy="6858000"/>
          </a:xfrm>
        </p:spPr>
      </p:pic>
    </p:spTree>
    <p:extLst>
      <p:ext uri="{BB962C8B-B14F-4D97-AF65-F5344CB8AC3E}">
        <p14:creationId xmlns:p14="http://schemas.microsoft.com/office/powerpoint/2010/main" val="1689188804"/>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Community Science</a:t>
            </a:r>
            <a:endParaRPr lang="en-US" dirty="0"/>
          </a:p>
        </p:txBody>
      </p:sp>
      <p:pic>
        <p:nvPicPr>
          <p:cNvPr id="7" name="Picture Placeholder 6"/>
          <p:cNvPicPr>
            <a:picLocks noGrp="1" noChangeAspect="1"/>
          </p:cNvPicPr>
          <p:nvPr>
            <p:ph type="pic" sz="quarter" idx="10"/>
          </p:nvPr>
        </p:nvPicPr>
        <p:blipFill rotWithShape="1">
          <a:blip r:embed="rId3" cstate="screen">
            <a:extLst>
              <a:ext uri="{28A0092B-C50C-407E-A947-70E740481C1C}">
                <a14:useLocalDpi xmlns:a14="http://schemas.microsoft.com/office/drawing/2010/main"/>
              </a:ext>
            </a:extLst>
          </a:blip>
          <a:srcRect/>
          <a:stretch/>
        </p:blipFill>
        <p:spPr/>
      </p:pic>
      <p:sp>
        <p:nvSpPr>
          <p:cNvPr id="5" name="Text Placeholder 4"/>
          <p:cNvSpPr>
            <a:spLocks noGrp="1"/>
          </p:cNvSpPr>
          <p:nvPr>
            <p:ph type="body" sz="quarter" idx="12"/>
          </p:nvPr>
        </p:nvSpPr>
        <p:spPr>
          <a:xfrm>
            <a:off x="5911401" y="1097281"/>
            <a:ext cx="5821251" cy="4830742"/>
          </a:xfrm>
        </p:spPr>
        <p:txBody>
          <a:bodyPr/>
          <a:lstStyle/>
          <a:p>
            <a:r>
              <a:rPr lang="en-US" u="sng" dirty="0" smtClean="0"/>
              <a:t>Xerces Society</a:t>
            </a:r>
          </a:p>
          <a:p>
            <a:pPr>
              <a:spcBef>
                <a:spcPts val="1200"/>
              </a:spcBef>
            </a:pPr>
            <a:r>
              <a:rPr lang="en-US" dirty="0" smtClean="0"/>
              <a:t>Bumble Bee Watch</a:t>
            </a:r>
          </a:p>
          <a:p>
            <a:r>
              <a:rPr lang="en-US" dirty="0" smtClean="0"/>
              <a:t>PNW Bumble Bee Atlas</a:t>
            </a:r>
          </a:p>
          <a:p>
            <a:r>
              <a:rPr lang="en-US" dirty="0" smtClean="0"/>
              <a:t>Nebraska Bumble Bee Atlas</a:t>
            </a:r>
          </a:p>
          <a:p>
            <a:r>
              <a:rPr lang="en-US" dirty="0" smtClean="0"/>
              <a:t>Western Monarch Milkweed Mapper</a:t>
            </a:r>
          </a:p>
        </p:txBody>
      </p:sp>
      <p:sp>
        <p:nvSpPr>
          <p:cNvPr id="6" name="Text Placeholder 5"/>
          <p:cNvSpPr>
            <a:spLocks noGrp="1"/>
          </p:cNvSpPr>
          <p:nvPr>
            <p:ph type="body" sz="quarter" idx="14"/>
          </p:nvPr>
        </p:nvSpPr>
        <p:spPr/>
        <p:txBody>
          <a:bodyPr/>
          <a:lstStyle/>
          <a:p>
            <a:r>
              <a:rPr lang="en-US" dirty="0" smtClean="0"/>
              <a:t>Photo: Xerces Society / Matthew Shepherd</a:t>
            </a:r>
            <a:endParaRPr lang="en-US" dirty="0"/>
          </a:p>
        </p:txBody>
      </p:sp>
    </p:spTree>
    <p:extLst>
      <p:ext uri="{BB962C8B-B14F-4D97-AF65-F5344CB8AC3E}">
        <p14:creationId xmlns:p14="http://schemas.microsoft.com/office/powerpoint/2010/main" val="11608973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3" name="Title 12"/>
          <p:cNvSpPr>
            <a:spLocks noGrp="1"/>
          </p:cNvSpPr>
          <p:nvPr>
            <p:ph type="ctrTitle"/>
          </p:nvPr>
        </p:nvSpPr>
        <p:spPr/>
        <p:txBody>
          <a:bodyPr/>
          <a:lstStyle/>
          <a:p>
            <a:r>
              <a:rPr lang="en-US" dirty="0"/>
              <a:t>Why Care About Pollinators?</a:t>
            </a:r>
          </a:p>
        </p:txBody>
      </p:sp>
      <p:sp>
        <p:nvSpPr>
          <p:cNvPr id="14" name="Text Placeholder 13"/>
          <p:cNvSpPr>
            <a:spLocks noGrp="1"/>
          </p:cNvSpPr>
          <p:nvPr>
            <p:ph type="body" sz="quarter" idx="12"/>
          </p:nvPr>
        </p:nvSpPr>
        <p:spPr/>
        <p:txBody>
          <a:bodyPr/>
          <a:lstStyle/>
          <a:p>
            <a:endParaRPr lang="en-US"/>
          </a:p>
        </p:txBody>
      </p:sp>
      <p:sp>
        <p:nvSpPr>
          <p:cNvPr id="15" name="Text Placeholder 14"/>
          <p:cNvSpPr>
            <a:spLocks noGrp="1"/>
          </p:cNvSpPr>
          <p:nvPr>
            <p:ph type="body" sz="quarter" idx="13"/>
          </p:nvPr>
        </p:nvSpPr>
        <p:spPr/>
        <p:txBody>
          <a:bodyPr/>
          <a:lstStyle/>
          <a:p>
            <a:r>
              <a:rPr lang="en-US" dirty="0" smtClean="0"/>
              <a:t>Photo: Clay Bolt</a:t>
            </a:r>
            <a:endParaRPr lang="en-US" dirty="0"/>
          </a:p>
        </p:txBody>
      </p:sp>
    </p:spTree>
    <p:extLst>
      <p:ext uri="{BB962C8B-B14F-4D97-AF65-F5344CB8AC3E}">
        <p14:creationId xmlns:p14="http://schemas.microsoft.com/office/powerpoint/2010/main" val="4056913732"/>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ctrTitle"/>
          </p:nvPr>
        </p:nvSpPr>
        <p:spPr/>
        <p:txBody>
          <a:bodyPr/>
          <a:lstStyle/>
          <a:p>
            <a:r>
              <a:rPr lang="en-US" dirty="0" smtClean="0"/>
              <a:t>Books by the Xerces Society</a:t>
            </a:r>
            <a:endParaRPr lang="en-US" dirty="0"/>
          </a:p>
        </p:txBody>
      </p:sp>
      <p:pic>
        <p:nvPicPr>
          <p:cNvPr id="14" name="Picture 1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21216397">
            <a:off x="626064" y="1506179"/>
            <a:ext cx="2851324" cy="4230653"/>
          </a:xfrm>
          <a:prstGeom prst="rect">
            <a:avLst/>
          </a:prstGeom>
          <a:ln w="3175">
            <a:solidFill>
              <a:schemeClr val="tx1"/>
            </a:solidFill>
          </a:ln>
        </p:spPr>
      </p:pic>
      <p:pic>
        <p:nvPicPr>
          <p:cNvPr id="15" name="Picture 1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615812">
            <a:off x="8392370" y="1458053"/>
            <a:ext cx="2933300" cy="4230652"/>
          </a:xfrm>
          <a:prstGeom prst="rect">
            <a:avLst/>
          </a:prstGeom>
          <a:ln w="3175">
            <a:solidFill>
              <a:schemeClr val="tx1"/>
            </a:solidFill>
          </a:ln>
        </p:spPr>
      </p:pic>
      <p:pic>
        <p:nvPicPr>
          <p:cNvPr id="16" name="Picture 1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86986">
            <a:off x="5711302" y="1636294"/>
            <a:ext cx="3229811" cy="3633538"/>
          </a:xfrm>
          <a:prstGeom prst="rect">
            <a:avLst/>
          </a:prstGeom>
          <a:ln w="3175">
            <a:solidFill>
              <a:schemeClr val="tx1"/>
            </a:solidFill>
          </a:ln>
        </p:spPr>
      </p:pic>
      <p:pic>
        <p:nvPicPr>
          <p:cNvPr id="13" name="Picture 1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079605" y="2152640"/>
            <a:ext cx="2791899" cy="3729790"/>
          </a:xfrm>
          <a:prstGeom prst="rect">
            <a:avLst/>
          </a:prstGeom>
          <a:ln w="3175">
            <a:solidFill>
              <a:schemeClr val="tx1"/>
            </a:solidFill>
          </a:ln>
        </p:spPr>
      </p:pic>
    </p:spTree>
    <p:extLst>
      <p:ext uri="{BB962C8B-B14F-4D97-AF65-F5344CB8AC3E}">
        <p14:creationId xmlns:p14="http://schemas.microsoft.com/office/powerpoint/2010/main" val="582371552"/>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73226">
            <a:off x="3144303" y="1763291"/>
            <a:ext cx="2155859" cy="2789935"/>
          </a:xfrm>
          <a:prstGeom prst="rect">
            <a:avLst/>
          </a:prstGeom>
          <a:ln w="3175">
            <a:solidFill>
              <a:schemeClr val="tx1"/>
            </a:solidFill>
          </a:ln>
        </p:spPr>
      </p:pic>
      <p:pic>
        <p:nvPicPr>
          <p:cNvPr id="16" name="Picture 1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20937786">
            <a:off x="5754927" y="1792136"/>
            <a:ext cx="1685797" cy="2528696"/>
          </a:xfrm>
          <a:prstGeom prst="rect">
            <a:avLst/>
          </a:prstGeom>
          <a:ln w="3175">
            <a:solidFill>
              <a:schemeClr val="tx1"/>
            </a:solidFill>
          </a:ln>
        </p:spPr>
      </p:pic>
      <p:pic>
        <p:nvPicPr>
          <p:cNvPr id="4" name="Picture 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1305104">
            <a:off x="488188" y="1826833"/>
            <a:ext cx="2161303" cy="2796980"/>
          </a:xfrm>
          <a:prstGeom prst="rect">
            <a:avLst/>
          </a:prstGeom>
          <a:ln w="3175">
            <a:solidFill>
              <a:schemeClr val="accent1"/>
            </a:solidFill>
          </a:ln>
        </p:spPr>
      </p:pic>
      <p:pic>
        <p:nvPicPr>
          <p:cNvPr id="20" name="Picture 19"/>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288064">
            <a:off x="8917222" y="1767410"/>
            <a:ext cx="2149492" cy="2781695"/>
          </a:xfrm>
          <a:prstGeom prst="rect">
            <a:avLst/>
          </a:prstGeom>
          <a:ln w="3175">
            <a:solidFill>
              <a:schemeClr val="tx1"/>
            </a:solidFill>
          </a:ln>
        </p:spPr>
      </p:pic>
      <p:sp>
        <p:nvSpPr>
          <p:cNvPr id="7" name="Title 6"/>
          <p:cNvSpPr>
            <a:spLocks noGrp="1"/>
          </p:cNvSpPr>
          <p:nvPr>
            <p:ph type="ctrTitle"/>
          </p:nvPr>
        </p:nvSpPr>
        <p:spPr/>
        <p:txBody>
          <a:bodyPr/>
          <a:lstStyle/>
          <a:p>
            <a:r>
              <a:rPr lang="en-US" dirty="0" smtClean="0"/>
              <a:t>Download from xerces.org</a:t>
            </a:r>
            <a:endParaRPr lang="en-US" dirty="0"/>
          </a:p>
        </p:txBody>
      </p:sp>
      <p:sp>
        <p:nvSpPr>
          <p:cNvPr id="9" name="Text Placeholder 8"/>
          <p:cNvSpPr>
            <a:spLocks noGrp="1"/>
          </p:cNvSpPr>
          <p:nvPr>
            <p:ph type="body" sz="quarter" idx="14"/>
          </p:nvPr>
        </p:nvSpPr>
        <p:spPr/>
        <p:txBody>
          <a:bodyPr/>
          <a:lstStyle/>
          <a:p>
            <a:endParaRPr lang="en-US"/>
          </a:p>
        </p:txBody>
      </p:sp>
      <p:pic>
        <p:nvPicPr>
          <p:cNvPr id="12" name="Picture 11"/>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599349">
            <a:off x="9334638" y="2848805"/>
            <a:ext cx="2153729" cy="2787178"/>
          </a:xfrm>
          <a:prstGeom prst="rect">
            <a:avLst/>
          </a:prstGeom>
          <a:ln w="3175">
            <a:solidFill>
              <a:schemeClr val="tx1"/>
            </a:solidFill>
          </a:ln>
        </p:spPr>
      </p:pic>
      <p:pic>
        <p:nvPicPr>
          <p:cNvPr id="13" name="Picture 12"/>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rot="21285235">
            <a:off x="6758629" y="2001413"/>
            <a:ext cx="2166229" cy="2801656"/>
          </a:xfrm>
          <a:prstGeom prst="rect">
            <a:avLst/>
          </a:prstGeom>
          <a:ln w="3175">
            <a:solidFill>
              <a:schemeClr val="tx1"/>
            </a:solidFill>
          </a:ln>
        </p:spPr>
      </p:pic>
      <p:pic>
        <p:nvPicPr>
          <p:cNvPr id="14" name="Picture 13"/>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272658" y="2723559"/>
            <a:ext cx="2150224" cy="2782643"/>
          </a:xfrm>
          <a:prstGeom prst="rect">
            <a:avLst/>
          </a:prstGeom>
          <a:ln w="3175">
            <a:solidFill>
              <a:schemeClr val="tx1"/>
            </a:solidFill>
          </a:ln>
        </p:spPr>
      </p:pic>
      <p:pic>
        <p:nvPicPr>
          <p:cNvPr id="18" name="Picture 17"/>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rot="231751">
            <a:off x="7933025" y="3404019"/>
            <a:ext cx="2150224" cy="2782643"/>
          </a:xfrm>
          <a:prstGeom prst="rect">
            <a:avLst/>
          </a:prstGeom>
          <a:ln w="3175">
            <a:solidFill>
              <a:schemeClr val="tx1"/>
            </a:solidFill>
          </a:ln>
        </p:spPr>
      </p:pic>
      <p:sp>
        <p:nvSpPr>
          <p:cNvPr id="22" name="TextBox 21"/>
          <p:cNvSpPr txBox="1"/>
          <p:nvPr/>
        </p:nvSpPr>
        <p:spPr>
          <a:xfrm>
            <a:off x="1792944" y="1154537"/>
            <a:ext cx="8633012" cy="369332"/>
          </a:xfrm>
          <a:prstGeom prst="rect">
            <a:avLst/>
          </a:prstGeom>
          <a:noFill/>
        </p:spPr>
        <p:txBody>
          <a:bodyPr wrap="square" rtlCol="0">
            <a:spAutoFit/>
          </a:bodyPr>
          <a:lstStyle/>
          <a:p>
            <a:pPr algn="ctr"/>
            <a:r>
              <a:rPr lang="en-US" dirty="0" smtClean="0">
                <a:solidFill>
                  <a:srgbClr val="556779"/>
                </a:solidFill>
              </a:rPr>
              <a:t>Fact sheets &amp; brochures					Guidelines &amp; reports</a:t>
            </a:r>
            <a:endParaRPr lang="en-US" dirty="0">
              <a:solidFill>
                <a:srgbClr val="556779"/>
              </a:solidFill>
            </a:endParaRPr>
          </a:p>
        </p:txBody>
      </p:sp>
      <p:pic>
        <p:nvPicPr>
          <p:cNvPr id="15" name="Picture 14"/>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rot="208991">
            <a:off x="1941195" y="2468230"/>
            <a:ext cx="2155859" cy="2789935"/>
          </a:xfrm>
          <a:prstGeom prst="rect">
            <a:avLst/>
          </a:prstGeom>
          <a:ln w="3175">
            <a:solidFill>
              <a:schemeClr val="tx1"/>
            </a:solidFill>
          </a:ln>
        </p:spPr>
      </p:pic>
      <p:pic>
        <p:nvPicPr>
          <p:cNvPr id="10" name="Picture 9"/>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987585" y="3340590"/>
            <a:ext cx="2165018" cy="2801788"/>
          </a:xfrm>
          <a:prstGeom prst="rect">
            <a:avLst/>
          </a:prstGeom>
          <a:ln w="3175">
            <a:solidFill>
              <a:schemeClr val="tx1"/>
            </a:solidFill>
          </a:ln>
        </p:spPr>
      </p:pic>
      <p:pic>
        <p:nvPicPr>
          <p:cNvPr id="11" name="Picture 10"/>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rot="21348013">
            <a:off x="2259505" y="4550075"/>
            <a:ext cx="2528355" cy="982756"/>
          </a:xfrm>
          <a:prstGeom prst="rect">
            <a:avLst/>
          </a:prstGeom>
          <a:ln w="3175">
            <a:solidFill>
              <a:schemeClr val="tx1"/>
            </a:solidFill>
          </a:ln>
        </p:spPr>
      </p:pic>
      <p:pic>
        <p:nvPicPr>
          <p:cNvPr id="8" name="Picture 7"/>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rot="669621">
            <a:off x="5139957" y="3788592"/>
            <a:ext cx="1051898" cy="2273483"/>
          </a:xfrm>
          <a:prstGeom prst="rect">
            <a:avLst/>
          </a:prstGeom>
          <a:ln w="3175">
            <a:solidFill>
              <a:schemeClr val="tx1"/>
            </a:solidFill>
          </a:ln>
        </p:spPr>
      </p:pic>
    </p:spTree>
    <p:extLst>
      <p:ext uri="{BB962C8B-B14F-4D97-AF65-F5344CB8AC3E}">
        <p14:creationId xmlns:p14="http://schemas.microsoft.com/office/powerpoint/2010/main" val="2541615912"/>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smtClean="0"/>
              <a:t>YouTube</a:t>
            </a:r>
            <a:endParaRPr lang="en-US" dirty="0"/>
          </a:p>
        </p:txBody>
      </p:sp>
      <p:sp>
        <p:nvSpPr>
          <p:cNvPr id="6" name="Text Placeholder 5"/>
          <p:cNvSpPr>
            <a:spLocks noGrp="1"/>
          </p:cNvSpPr>
          <p:nvPr>
            <p:ph type="body" sz="quarter" idx="14"/>
          </p:nvPr>
        </p:nvSpPr>
        <p:spPr/>
        <p:txBody>
          <a:bodyPr/>
          <a:lstStyle/>
          <a:p>
            <a:endParaRPr lang="en-US"/>
          </a:p>
        </p:txBody>
      </p:sp>
      <p:pic>
        <p:nvPicPr>
          <p:cNvPr id="8" name="Picture Placeholder 7"/>
          <p:cNvPicPr>
            <a:picLocks noGrp="1" noChangeAspect="1"/>
          </p:cNvPicPr>
          <p:nvPr>
            <p:ph type="pic" sz="quarter" idx="13"/>
          </p:nvPr>
        </p:nvPicPr>
        <p:blipFill rotWithShape="1">
          <a:blip r:embed="rId3" cstate="screen">
            <a:extLst>
              <a:ext uri="{28A0092B-C50C-407E-A947-70E740481C1C}">
                <a14:useLocalDpi xmlns:a14="http://schemas.microsoft.com/office/drawing/2010/main"/>
              </a:ext>
            </a:extLst>
          </a:blip>
          <a:srcRect l="-21870" t="-23951" r="-20418" b="-27638"/>
          <a:stretch/>
        </p:blipFill>
        <p:spPr>
          <a:xfrm>
            <a:off x="2744425" y="1233758"/>
            <a:ext cx="6722304" cy="5041728"/>
          </a:xfrm>
          <a:ln>
            <a:noFill/>
          </a:ln>
        </p:spPr>
      </p:pic>
    </p:spTree>
    <p:extLst>
      <p:ext uri="{BB962C8B-B14F-4D97-AF65-F5344CB8AC3E}">
        <p14:creationId xmlns:p14="http://schemas.microsoft.com/office/powerpoint/2010/main" val="1452269843"/>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lstStyle/>
          <a:p>
            <a:r>
              <a:rPr lang="en-US" dirty="0" smtClean="0"/>
              <a:t>Connect</a:t>
            </a:r>
            <a:endParaRPr lang="en-US" dirty="0"/>
          </a:p>
        </p:txBody>
      </p:sp>
      <p:pic>
        <p:nvPicPr>
          <p:cNvPr id="10" name="Picture 9"/>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509666" y="3319019"/>
            <a:ext cx="2256159" cy="2256159"/>
          </a:xfrm>
          <a:prstGeom prst="rect">
            <a:avLst/>
          </a:prstGeom>
        </p:spPr>
      </p:pic>
      <p:pic>
        <p:nvPicPr>
          <p:cNvPr id="11" name="Picture 1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27999" y="3296243"/>
            <a:ext cx="2308413" cy="2308413"/>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435787" y="3329210"/>
            <a:ext cx="2245967" cy="2245967"/>
          </a:xfrm>
          <a:prstGeom prst="rect">
            <a:avLst/>
          </a:prstGeom>
        </p:spPr>
      </p:pic>
      <p:sp>
        <p:nvSpPr>
          <p:cNvPr id="13" name="TextBox 12"/>
          <p:cNvSpPr txBox="1"/>
          <p:nvPr/>
        </p:nvSpPr>
        <p:spPr>
          <a:xfrm>
            <a:off x="3832390" y="1003541"/>
            <a:ext cx="4546373" cy="1754326"/>
          </a:xfrm>
          <a:prstGeom prst="rect">
            <a:avLst/>
          </a:prstGeom>
          <a:noFill/>
        </p:spPr>
        <p:txBody>
          <a:bodyPr wrap="none" rtlCol="0">
            <a:spAutoFit/>
          </a:bodyPr>
          <a:lstStyle/>
          <a:p>
            <a:r>
              <a:rPr lang="en-US" sz="5400" dirty="0">
                <a:solidFill>
                  <a:srgbClr val="0066FF"/>
                </a:solidFill>
              </a:rPr>
              <a:t>@</a:t>
            </a:r>
            <a:r>
              <a:rPr lang="en-US" sz="5400" dirty="0" err="1" smtClean="0">
                <a:solidFill>
                  <a:srgbClr val="0066FF"/>
                </a:solidFill>
              </a:rPr>
              <a:t>xercessociety</a:t>
            </a:r>
            <a:endParaRPr lang="en-US" sz="5400" dirty="0" smtClean="0">
              <a:solidFill>
                <a:srgbClr val="0066FF"/>
              </a:solidFill>
            </a:endParaRPr>
          </a:p>
          <a:p>
            <a:pPr algn="ctr"/>
            <a:r>
              <a:rPr lang="en-US" sz="5400" dirty="0" smtClean="0">
                <a:solidFill>
                  <a:srgbClr val="0066FF"/>
                </a:solidFill>
              </a:rPr>
              <a:t>@</a:t>
            </a:r>
            <a:r>
              <a:rPr lang="en-US" sz="5400" dirty="0" err="1" smtClean="0">
                <a:solidFill>
                  <a:srgbClr val="0066FF"/>
                </a:solidFill>
              </a:rPr>
              <a:t>beecityusa</a:t>
            </a:r>
            <a:endParaRPr lang="en-US" sz="5400" dirty="0">
              <a:solidFill>
                <a:srgbClr val="0066FF"/>
              </a:solidFill>
            </a:endParaRPr>
          </a:p>
        </p:txBody>
      </p:sp>
      <p:pic>
        <p:nvPicPr>
          <p:cNvPr id="8" name="Picture Placeholder 7"/>
          <p:cNvPicPr>
            <a:picLocks noGrp="1" noChangeAspect="1"/>
          </p:cNvPicPr>
          <p:nvPr>
            <p:ph type="pic" sz="quarter" idx="13"/>
          </p:nvPr>
        </p:nvPicPr>
        <p:blipFill rotWithShape="1">
          <a:blip r:embed="rId6" cstate="screen">
            <a:extLst>
              <a:ext uri="{28A0092B-C50C-407E-A947-70E740481C1C}">
                <a14:useLocalDpi xmlns:a14="http://schemas.microsoft.com/office/drawing/2010/main"/>
              </a:ext>
            </a:extLst>
          </a:blip>
          <a:srcRect l="-21870" t="-23951" r="-20418" b="-27638"/>
          <a:stretch/>
        </p:blipFill>
        <p:spPr>
          <a:xfrm>
            <a:off x="8624163" y="3177540"/>
            <a:ext cx="3688635" cy="2766476"/>
          </a:xfrm>
          <a:ln>
            <a:noFill/>
          </a:ln>
        </p:spPr>
      </p:pic>
    </p:spTree>
    <p:extLst>
      <p:ext uri="{BB962C8B-B14F-4D97-AF65-F5344CB8AC3E}">
        <p14:creationId xmlns:p14="http://schemas.microsoft.com/office/powerpoint/2010/main" val="2360911306"/>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p:cNvSpPr>
            <a:spLocks noGrp="1"/>
          </p:cNvSpPr>
          <p:nvPr>
            <p:ph type="ctrTitle"/>
          </p:nvPr>
        </p:nvSpPr>
        <p:spPr/>
        <p:txBody>
          <a:bodyPr/>
          <a:lstStyle/>
          <a:p>
            <a:r>
              <a:rPr lang="en-US" dirty="0" smtClean="0"/>
              <a:t>Thank you!</a:t>
            </a:r>
            <a:endParaRPr lang="en-US" dirty="0"/>
          </a:p>
        </p:txBody>
      </p:sp>
      <p:sp>
        <p:nvSpPr>
          <p:cNvPr id="8" name="Text Placeholder 7"/>
          <p:cNvSpPr>
            <a:spLocks noGrp="1"/>
          </p:cNvSpPr>
          <p:nvPr>
            <p:ph type="body" sz="quarter" idx="12"/>
          </p:nvPr>
        </p:nvSpPr>
        <p:spPr/>
        <p:txBody>
          <a:bodyPr/>
          <a:lstStyle/>
          <a:p>
            <a:r>
              <a:rPr lang="en-US" dirty="0" smtClean="0"/>
              <a:t>Any questions?</a:t>
            </a:r>
            <a:endParaRPr lang="en-US" dirty="0"/>
          </a:p>
        </p:txBody>
      </p:sp>
      <p:sp>
        <p:nvSpPr>
          <p:cNvPr id="9" name="Text Placeholder 8"/>
          <p:cNvSpPr>
            <a:spLocks noGrp="1"/>
          </p:cNvSpPr>
          <p:nvPr>
            <p:ph type="body" sz="quarter" idx="13"/>
          </p:nvPr>
        </p:nvSpPr>
        <p:spPr/>
        <p:txBody>
          <a:bodyPr/>
          <a:lstStyle/>
          <a:p>
            <a:r>
              <a:rPr lang="en-US" dirty="0"/>
              <a:t>Photo: Matthew Shepherd</a:t>
            </a:r>
          </a:p>
        </p:txBody>
      </p:sp>
    </p:spTree>
    <p:extLst>
      <p:ext uri="{BB962C8B-B14F-4D97-AF65-F5344CB8AC3E}">
        <p14:creationId xmlns:p14="http://schemas.microsoft.com/office/powerpoint/2010/main" val="155662959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smtClean="0"/>
              <a:t>Plant Reproduction</a:t>
            </a:r>
            <a:endParaRPr lang="en-US" dirty="0"/>
          </a:p>
        </p:txBody>
      </p:sp>
      <p:sp>
        <p:nvSpPr>
          <p:cNvPr id="7" name="Text Placeholder 6"/>
          <p:cNvSpPr>
            <a:spLocks noGrp="1"/>
          </p:cNvSpPr>
          <p:nvPr>
            <p:ph type="body" sz="quarter" idx="17"/>
          </p:nvPr>
        </p:nvSpPr>
        <p:spPr>
          <a:xfrm>
            <a:off x="989905" y="1606918"/>
            <a:ext cx="2554941" cy="3100409"/>
          </a:xfrm>
        </p:spPr>
        <p:txBody>
          <a:bodyPr/>
          <a:lstStyle/>
          <a:p>
            <a:r>
              <a:rPr lang="en-US" dirty="0"/>
              <a:t>85% of flowering plants require a </a:t>
            </a:r>
            <a:r>
              <a:rPr lang="en-US" dirty="0" smtClean="0"/>
              <a:t>pollinator</a:t>
            </a:r>
            <a:endParaRPr lang="en-US" dirty="0"/>
          </a:p>
        </p:txBody>
      </p:sp>
      <p:sp>
        <p:nvSpPr>
          <p:cNvPr id="9" name="Text Placeholder 8"/>
          <p:cNvSpPr>
            <a:spLocks noGrp="1"/>
          </p:cNvSpPr>
          <p:nvPr>
            <p:ph type="body" sz="quarter" idx="30"/>
          </p:nvPr>
        </p:nvSpPr>
        <p:spPr/>
        <p:txBody>
          <a:bodyPr/>
          <a:lstStyle/>
          <a:p>
            <a:r>
              <a:rPr lang="en-US" dirty="0" smtClean="0"/>
              <a:t>Photo: Bryan E. Reynolds</a:t>
            </a:r>
            <a:endParaRPr lang="en-US" dirty="0"/>
          </a:p>
        </p:txBody>
      </p:sp>
      <p:pic>
        <p:nvPicPr>
          <p:cNvPr id="6" name="Picture Placeholder 5"/>
          <p:cNvPicPr>
            <a:picLocks noGrp="1" noChangeAspect="1"/>
          </p:cNvPicPr>
          <p:nvPr>
            <p:ph type="pic" sz="quarter" idx="15"/>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71499409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r>
              <a:rPr lang="en-US" dirty="0" smtClean="0"/>
              <a:t>Food Production</a:t>
            </a:r>
            <a:endParaRPr lang="en-US" dirty="0"/>
          </a:p>
        </p:txBody>
      </p:sp>
      <p:pic>
        <p:nvPicPr>
          <p:cNvPr id="10" name="Picture Placeholder 9"/>
          <p:cNvPicPr>
            <a:picLocks noGrp="1" noChangeAspect="1"/>
          </p:cNvPicPr>
          <p:nvPr>
            <p:ph type="pic" sz="quarter" idx="15"/>
          </p:nvPr>
        </p:nvPicPr>
        <p:blipFill rotWithShape="1">
          <a:blip r:embed="rId3">
            <a:extLst>
              <a:ext uri="{28A0092B-C50C-407E-A947-70E740481C1C}">
                <a14:useLocalDpi xmlns:a14="http://schemas.microsoft.com/office/drawing/2010/main"/>
              </a:ext>
            </a:extLst>
          </a:blip>
          <a:srcRect/>
          <a:stretch/>
        </p:blipFill>
        <p:spPr>
          <a:ln w="3175">
            <a:solidFill>
              <a:srgbClr val="556779"/>
            </a:solidFill>
          </a:ln>
        </p:spPr>
      </p:pic>
      <p:sp>
        <p:nvSpPr>
          <p:cNvPr id="8" name="Text Placeholder 7"/>
          <p:cNvSpPr>
            <a:spLocks noGrp="1"/>
          </p:cNvSpPr>
          <p:nvPr>
            <p:ph type="body" sz="quarter" idx="17"/>
          </p:nvPr>
        </p:nvSpPr>
        <p:spPr>
          <a:xfrm>
            <a:off x="970451" y="1645830"/>
            <a:ext cx="2554941" cy="2303600"/>
          </a:xfrm>
        </p:spPr>
        <p:txBody>
          <a:bodyPr>
            <a:normAutofit/>
          </a:bodyPr>
          <a:lstStyle/>
          <a:p>
            <a:pPr>
              <a:defRPr/>
            </a:pPr>
            <a:r>
              <a:rPr lang="en-US" altLang="en-US" dirty="0" smtClean="0">
                <a:latin typeface="Avenir Roman"/>
              </a:rPr>
              <a:t>1 in 3 mouthfuls </a:t>
            </a:r>
            <a:r>
              <a:rPr lang="en-US" altLang="en-US" dirty="0">
                <a:latin typeface="Avenir Roman"/>
              </a:rPr>
              <a:t>of food and drink we </a:t>
            </a:r>
            <a:r>
              <a:rPr lang="en-US" altLang="en-US" dirty="0" smtClean="0">
                <a:latin typeface="Avenir Roman"/>
              </a:rPr>
              <a:t>consume</a:t>
            </a:r>
          </a:p>
          <a:p>
            <a:pPr>
              <a:defRPr/>
            </a:pPr>
            <a:endParaRPr lang="en-US" altLang="en-US" dirty="0" smtClean="0">
              <a:latin typeface="Avenir Roman"/>
            </a:endParaRPr>
          </a:p>
          <a:p>
            <a:pPr>
              <a:defRPr/>
            </a:pPr>
            <a:r>
              <a:rPr lang="en-US" altLang="en-US" dirty="0" smtClean="0">
                <a:latin typeface="Avenir Roman"/>
              </a:rPr>
              <a:t>$18 </a:t>
            </a:r>
            <a:r>
              <a:rPr lang="en-US" altLang="en-US" dirty="0">
                <a:latin typeface="Avenir Roman"/>
              </a:rPr>
              <a:t>to $27 billion value of crops in </a:t>
            </a:r>
            <a:r>
              <a:rPr lang="en-US" altLang="en-US" dirty="0" smtClean="0">
                <a:latin typeface="Avenir Roman"/>
              </a:rPr>
              <a:t>US</a:t>
            </a:r>
            <a:endParaRPr lang="en-US" altLang="en-US" dirty="0">
              <a:latin typeface="Avenir Roman"/>
            </a:endParaRPr>
          </a:p>
          <a:p>
            <a:pPr algn="l"/>
            <a:endParaRPr lang="en-US" dirty="0">
              <a:latin typeface="Avenir Roman"/>
            </a:endParaRPr>
          </a:p>
        </p:txBody>
      </p:sp>
      <p:sp>
        <p:nvSpPr>
          <p:cNvPr id="6" name="Text Placeholder 5"/>
          <p:cNvSpPr>
            <a:spLocks noGrp="1"/>
          </p:cNvSpPr>
          <p:nvPr>
            <p:ph type="body" sz="quarter" idx="30"/>
          </p:nvPr>
        </p:nvSpPr>
        <p:spPr/>
        <p:txBody>
          <a:bodyPr/>
          <a:lstStyle/>
          <a:p>
            <a:r>
              <a:rPr lang="en-US" dirty="0" smtClean="0"/>
              <a:t>monticello/Shutterstock.com</a:t>
            </a:r>
            <a:endParaRPr lang="en-US" dirty="0"/>
          </a:p>
        </p:txBody>
      </p:sp>
    </p:spTree>
    <p:extLst>
      <p:ext uri="{BB962C8B-B14F-4D97-AF65-F5344CB8AC3E}">
        <p14:creationId xmlns:p14="http://schemas.microsoft.com/office/powerpoint/2010/main" val="1483510080"/>
      </p:ext>
    </p:extLst>
  </p:cSld>
  <p:clrMapOvr>
    <a:masterClrMapping/>
  </p:clrMapOvr>
  <p:timing>
    <p:tnLst>
      <p:par>
        <p:cTn id="1" dur="indefinite" restart="never" nodeType="tmRoot"/>
      </p:par>
    </p:tnLst>
  </p:timing>
</p:sld>
</file>

<file path=ppt/theme/theme1.xml><?xml version="1.0" encoding="utf-8"?>
<a:theme xmlns:a="http://schemas.openxmlformats.org/drawingml/2006/main" name="XS-2017-Templat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XS-2017-Template" id="{C8984028-D720-8642-9887-EF6C77C65230}" vid="{8F6D90BB-79FD-4C4D-B5A3-B3FD29629A4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XS-2017-Template</Template>
  <TotalTime>10750</TotalTime>
  <Words>5594</Words>
  <Application>Microsoft Office PowerPoint</Application>
  <PresentationFormat>Widescreen</PresentationFormat>
  <Paragraphs>517</Paragraphs>
  <Slides>74</Slides>
  <Notes>69</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74</vt:i4>
      </vt:variant>
    </vt:vector>
  </HeadingPairs>
  <TitlesOfParts>
    <vt:vector size="83" baseType="lpstr">
      <vt:lpstr>ＭＳ Ｐゴシック</vt:lpstr>
      <vt:lpstr>Arial</vt:lpstr>
      <vt:lpstr>Avenir Book</vt:lpstr>
      <vt:lpstr>Avenir Medium</vt:lpstr>
      <vt:lpstr>Avenir Roman</vt:lpstr>
      <vt:lpstr>Calibri</vt:lpstr>
      <vt:lpstr>Calibri Light</vt:lpstr>
      <vt:lpstr>Times New Roman</vt:lpstr>
      <vt:lpstr>XS-2017-Template</vt:lpstr>
      <vt:lpstr>Bring Back the Pollinators </vt:lpstr>
      <vt:lpstr>The Xerces Society</vt:lpstr>
      <vt:lpstr>Protecting the Life That Sustains Us</vt:lpstr>
      <vt:lpstr>Bee City USA</vt:lpstr>
      <vt:lpstr>Why Invertebrates?</vt:lpstr>
      <vt:lpstr>Pollination 101</vt:lpstr>
      <vt:lpstr>Why Care About Pollinators?</vt:lpstr>
      <vt:lpstr>Plant Reproduction</vt:lpstr>
      <vt:lpstr>Food Production</vt:lpstr>
      <vt:lpstr>Importance of Pollinators</vt:lpstr>
      <vt:lpstr>Importance of Pollinators</vt:lpstr>
      <vt:lpstr>Importance of Pollinators</vt:lpstr>
      <vt:lpstr>Importance of Pollinators</vt:lpstr>
      <vt:lpstr>Support Other Wildlife</vt:lpstr>
      <vt:lpstr>Enrich our Lives, Define our Seasons</vt:lpstr>
      <vt:lpstr>Pollinator Diversity</vt:lpstr>
      <vt:lpstr>Main Groups of Pollinators</vt:lpstr>
      <vt:lpstr>Bees are the Most Important</vt:lpstr>
      <vt:lpstr>Think of a bee…</vt:lpstr>
      <vt:lpstr>What Makes a Bee a Bee?</vt:lpstr>
      <vt:lpstr>Honey Bees are Not Typical Bees</vt:lpstr>
      <vt:lpstr>Honey bees</vt:lpstr>
      <vt:lpstr>Native Bees</vt:lpstr>
      <vt:lpstr>Bee Diversity</vt:lpstr>
      <vt:lpstr>Native Bee Diversity</vt:lpstr>
      <vt:lpstr>Native Bee Diversity</vt:lpstr>
      <vt:lpstr>Native Bee Diversity</vt:lpstr>
      <vt:lpstr>Native Bee Diversity</vt:lpstr>
      <vt:lpstr>Native Bee Diversity</vt:lpstr>
      <vt:lpstr>Native Bee Diversity</vt:lpstr>
      <vt:lpstr>Wasps are Not Bees</vt:lpstr>
      <vt:lpstr>Natural History</vt:lpstr>
      <vt:lpstr>Solitary Bee Life Cycle</vt:lpstr>
      <vt:lpstr>Bee Needs: Access to Soil</vt:lpstr>
      <vt:lpstr>Bumble Bee Life Cycle</vt:lpstr>
      <vt:lpstr>Habitat Needs: Untidy Areas</vt:lpstr>
      <vt:lpstr>Bee Needs: Dead Trees and Branches</vt:lpstr>
      <vt:lpstr>Bee Needs: Nest Materials</vt:lpstr>
      <vt:lpstr>Habitat Needs: Flowers</vt:lpstr>
      <vt:lpstr>Threats</vt:lpstr>
      <vt:lpstr>Habitat Loss</vt:lpstr>
      <vt:lpstr>Habitat Loss</vt:lpstr>
      <vt:lpstr>Pesticides</vt:lpstr>
      <vt:lpstr>Pesticides</vt:lpstr>
      <vt:lpstr>Climate Change</vt:lpstr>
      <vt:lpstr>Conservation</vt:lpstr>
      <vt:lpstr>Beekeeping  ≠  Bee Conservation</vt:lpstr>
      <vt:lpstr>Provide Habitat</vt:lpstr>
      <vt:lpstr>Partial Habitats</vt:lpstr>
      <vt:lpstr>Bee’s-eye View of a Neighborhood</vt:lpstr>
      <vt:lpstr>Unnatural Areas</vt:lpstr>
      <vt:lpstr>Bee Nest Sites</vt:lpstr>
      <vt:lpstr>Ground Nests</vt:lpstr>
      <vt:lpstr>Nest Blocks</vt:lpstr>
      <vt:lpstr>Nest Blocks</vt:lpstr>
      <vt:lpstr>Nest Blocks</vt:lpstr>
      <vt:lpstr>Bumble Bee Nests</vt:lpstr>
      <vt:lpstr>Forage Patches</vt:lpstr>
      <vt:lpstr>Choice of Plants</vt:lpstr>
      <vt:lpstr>Native is Best</vt:lpstr>
      <vt:lpstr>Garden Plants</vt:lpstr>
      <vt:lpstr>“Cultivar Conundrum”</vt:lpstr>
      <vt:lpstr>Lawns</vt:lpstr>
      <vt:lpstr>Pesticides</vt:lpstr>
      <vt:lpstr>Displaced Problem</vt:lpstr>
      <vt:lpstr>Use Alternatives</vt:lpstr>
      <vt:lpstr>Bring Back the Pollinators</vt:lpstr>
      <vt:lpstr>Bee City USA</vt:lpstr>
      <vt:lpstr>Community Science</vt:lpstr>
      <vt:lpstr>Books by the Xerces Society</vt:lpstr>
      <vt:lpstr>Download from xerces.org</vt:lpstr>
      <vt:lpstr>YouTube</vt:lpstr>
      <vt:lpstr>Connect</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Matthew Shepherd</dc:creator>
  <cp:lastModifiedBy>Molly Martin</cp:lastModifiedBy>
  <cp:revision>201</cp:revision>
  <dcterms:created xsi:type="dcterms:W3CDTF">2017-10-19T15:09:38Z</dcterms:created>
  <dcterms:modified xsi:type="dcterms:W3CDTF">2021-07-22T22:01:04Z</dcterms:modified>
</cp:coreProperties>
</file>